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720" r:id="rId3"/>
    <p:sldMasterId id="2147483767" r:id="rId4"/>
    <p:sldMasterId id="2147483783" r:id="rId5"/>
    <p:sldMasterId id="2147483798" r:id="rId6"/>
  </p:sldMasterIdLst>
  <p:notesMasterIdLst>
    <p:notesMasterId r:id="rId50"/>
  </p:notesMasterIdLst>
  <p:sldIdLst>
    <p:sldId id="258" r:id="rId7"/>
    <p:sldId id="342" r:id="rId8"/>
    <p:sldId id="260" r:id="rId9"/>
    <p:sldId id="257" r:id="rId10"/>
    <p:sldId id="261" r:id="rId11"/>
    <p:sldId id="391" r:id="rId12"/>
    <p:sldId id="386" r:id="rId13"/>
    <p:sldId id="356" r:id="rId14"/>
    <p:sldId id="273" r:id="rId15"/>
    <p:sldId id="411" r:id="rId16"/>
    <p:sldId id="357" r:id="rId17"/>
    <p:sldId id="420" r:id="rId18"/>
    <p:sldId id="412" r:id="rId19"/>
    <p:sldId id="413" r:id="rId20"/>
    <p:sldId id="414" r:id="rId21"/>
    <p:sldId id="415" r:id="rId22"/>
    <p:sldId id="416" r:id="rId23"/>
    <p:sldId id="417" r:id="rId24"/>
    <p:sldId id="418" r:id="rId25"/>
    <p:sldId id="419" r:id="rId26"/>
    <p:sldId id="406" r:id="rId27"/>
    <p:sldId id="392" r:id="rId28"/>
    <p:sldId id="393" r:id="rId29"/>
    <p:sldId id="394" r:id="rId30"/>
    <p:sldId id="395" r:id="rId31"/>
    <p:sldId id="396" r:id="rId32"/>
    <p:sldId id="397" r:id="rId33"/>
    <p:sldId id="398" r:id="rId34"/>
    <p:sldId id="399" r:id="rId35"/>
    <p:sldId id="400" r:id="rId36"/>
    <p:sldId id="401" r:id="rId37"/>
    <p:sldId id="402" r:id="rId38"/>
    <p:sldId id="403" r:id="rId39"/>
    <p:sldId id="404" r:id="rId40"/>
    <p:sldId id="405" r:id="rId41"/>
    <p:sldId id="334" r:id="rId42"/>
    <p:sldId id="407" r:id="rId43"/>
    <p:sldId id="408" r:id="rId44"/>
    <p:sldId id="409" r:id="rId45"/>
    <p:sldId id="410" r:id="rId46"/>
    <p:sldId id="264" r:id="rId47"/>
    <p:sldId id="270" r:id="rId48"/>
    <p:sldId id="269" r:id="rId4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17A"/>
    <a:srgbClr val="234B67"/>
    <a:srgbClr val="2963E3"/>
    <a:srgbClr val="35739D"/>
    <a:srgbClr val="336D95"/>
    <a:srgbClr val="3C82B2"/>
    <a:srgbClr val="133A91"/>
    <a:srgbClr val="644FBD"/>
    <a:srgbClr val="355E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48" autoAdjust="0"/>
    <p:restoredTop sz="94660"/>
  </p:normalViewPr>
  <p:slideViewPr>
    <p:cSldViewPr snapToGrid="0">
      <p:cViewPr varScale="1">
        <p:scale>
          <a:sx n="60" d="100"/>
          <a:sy n="60" d="100"/>
        </p:scale>
        <p:origin x="42" y="31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2473" tIns="46237" rIns="92473" bIns="46237"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2473" tIns="46237" rIns="92473" bIns="46237" rtlCol="0"/>
          <a:lstStyle>
            <a:lvl1pPr algn="r">
              <a:defRPr sz="1200"/>
            </a:lvl1pPr>
          </a:lstStyle>
          <a:p>
            <a:fld id="{E0518EFB-61B8-4163-8BE7-99F02D569E7C}" type="datetimeFigureOut">
              <a:rPr lang="en-US" smtClean="0"/>
              <a:t>2/8/2016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2473" tIns="46237" rIns="92473" bIns="46237"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2473" tIns="46237" rIns="92473" bIns="4623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6433"/>
          </a:xfrm>
          <a:prstGeom prst="rect">
            <a:avLst/>
          </a:prstGeom>
        </p:spPr>
        <p:txBody>
          <a:bodyPr vert="horz" lIns="92473" tIns="46237" rIns="92473" bIns="4623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2473" tIns="46237" rIns="92473" bIns="46237" rtlCol="0" anchor="b"/>
          <a:lstStyle>
            <a:lvl1pPr algn="r">
              <a:defRPr sz="1200"/>
            </a:lvl1pPr>
          </a:lstStyle>
          <a:p>
            <a:fld id="{D10F2E3D-42B0-4B10-ADC0-20893517FA10}" type="slidenum">
              <a:rPr lang="en-US" smtClean="0"/>
              <a:t>‹#›</a:t>
            </a:fld>
            <a:endParaRPr lang="en-US"/>
          </a:p>
        </p:txBody>
      </p:sp>
    </p:spTree>
    <p:extLst>
      <p:ext uri="{BB962C8B-B14F-4D97-AF65-F5344CB8AC3E}">
        <p14:creationId xmlns:p14="http://schemas.microsoft.com/office/powerpoint/2010/main" val="1248849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371475" y="708025"/>
            <a:ext cx="6299200" cy="3544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1345" indent="-288979">
              <a:defRPr>
                <a:solidFill>
                  <a:schemeClr val="tx1"/>
                </a:solidFill>
                <a:latin typeface="Arial" panose="020B0604020202020204" pitchFamily="34" charset="0"/>
                <a:cs typeface="Arial" panose="020B0604020202020204" pitchFamily="34" charset="0"/>
              </a:defRPr>
            </a:lvl2pPr>
            <a:lvl3pPr marL="1155916" indent="-231183">
              <a:defRPr>
                <a:solidFill>
                  <a:schemeClr val="tx1"/>
                </a:solidFill>
                <a:latin typeface="Arial" panose="020B0604020202020204" pitchFamily="34" charset="0"/>
                <a:cs typeface="Arial" panose="020B0604020202020204" pitchFamily="34" charset="0"/>
              </a:defRPr>
            </a:lvl3pPr>
            <a:lvl4pPr marL="1618282" indent="-231183">
              <a:defRPr>
                <a:solidFill>
                  <a:schemeClr val="tx1"/>
                </a:solidFill>
                <a:latin typeface="Arial" panose="020B0604020202020204" pitchFamily="34" charset="0"/>
                <a:cs typeface="Arial" panose="020B0604020202020204" pitchFamily="34" charset="0"/>
              </a:defRPr>
            </a:lvl4pPr>
            <a:lvl5pPr marL="2080649" indent="-231183">
              <a:defRPr>
                <a:solidFill>
                  <a:schemeClr val="tx1"/>
                </a:solidFill>
                <a:latin typeface="Arial" panose="020B0604020202020204" pitchFamily="34" charset="0"/>
                <a:cs typeface="Arial" panose="020B0604020202020204" pitchFamily="34" charset="0"/>
              </a:defRPr>
            </a:lvl5pPr>
            <a:lvl6pPr marL="2543015" indent="-23118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5381" indent="-23118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748" indent="-23118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30114" indent="-23118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3969088-935F-4D0D-B45D-E09553098D6D}" type="slidenum">
              <a:rPr lang="en-US" altLang="en-US" smtClean="0">
                <a:latin typeface="Calibri" panose="020F0502020204030204" pitchFamily="34" charset="0"/>
              </a:rPr>
              <a:pPr/>
              <a:t>2</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1460122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14613" y="890588"/>
            <a:ext cx="4275137" cy="24050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4733">
              <a:defRPr/>
            </a:pPr>
            <a:fld id="{0DD99385-DD04-46FB-89EB-298F3ADDDAC1}" type="slidenum">
              <a:rPr lang="en-US" sz="1800" kern="0">
                <a:solidFill>
                  <a:prstClr val="black"/>
                </a:solidFill>
              </a:rPr>
              <a:pPr defTabSz="924733">
                <a:defRPr/>
              </a:pPr>
              <a:t>11</a:t>
            </a:fld>
            <a:endParaRPr lang="en-US" sz="1800" kern="0">
              <a:solidFill>
                <a:prstClr val="black"/>
              </a:solidFill>
            </a:endParaRPr>
          </a:p>
        </p:txBody>
      </p:sp>
    </p:spTree>
    <p:extLst>
      <p:ext uri="{BB962C8B-B14F-4D97-AF65-F5344CB8AC3E}">
        <p14:creationId xmlns:p14="http://schemas.microsoft.com/office/powerpoint/2010/main" val="1499264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14613" y="890588"/>
            <a:ext cx="4275137" cy="24050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D99385-DD04-46FB-89EB-298F3ADDDAC1}"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710759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14613" y="890588"/>
            <a:ext cx="4275137" cy="24050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4733">
              <a:defRPr/>
            </a:pPr>
            <a:fld id="{0DD99385-DD04-46FB-89EB-298F3ADDDAC1}" type="slidenum">
              <a:rPr lang="en-US" sz="1800" kern="0">
                <a:solidFill>
                  <a:prstClr val="black"/>
                </a:solidFill>
              </a:rPr>
              <a:pPr defTabSz="924733">
                <a:defRPr/>
              </a:pPr>
              <a:t>21</a:t>
            </a:fld>
            <a:endParaRPr lang="en-US" sz="1800" kern="0">
              <a:solidFill>
                <a:prstClr val="black"/>
              </a:solidFill>
            </a:endParaRPr>
          </a:p>
        </p:txBody>
      </p:sp>
    </p:spTree>
    <p:extLst>
      <p:ext uri="{BB962C8B-B14F-4D97-AF65-F5344CB8AC3E}">
        <p14:creationId xmlns:p14="http://schemas.microsoft.com/office/powerpoint/2010/main" val="3337877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14613" y="890588"/>
            <a:ext cx="4275137" cy="24050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D99385-DD04-46FB-89EB-298F3ADDDAC1}" type="slidenum">
              <a:rPr lang="en-US">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056086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14613" y="890588"/>
            <a:ext cx="4275137" cy="24050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D99385-DD04-46FB-89EB-298F3ADDDAC1}" type="slidenum">
              <a:rPr lang="en-US">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1049869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14613" y="890588"/>
            <a:ext cx="4275137" cy="24050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D99385-DD04-46FB-89EB-298F3ADDDAC1}" type="slidenum">
              <a:rPr lang="en-US">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902186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14613" y="890588"/>
            <a:ext cx="4275137" cy="24050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D99385-DD04-46FB-89EB-298F3ADDDAC1}" type="slidenum">
              <a:rPr lang="en-US">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3973044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14613" y="890588"/>
            <a:ext cx="4275137" cy="24050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D99385-DD04-46FB-89EB-298F3ADDDAC1}" type="slidenum">
              <a:rPr lang="en-US">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2022332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14613" y="890588"/>
            <a:ext cx="4275137" cy="24050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D99385-DD04-46FB-89EB-298F3ADDDAC1}" type="slidenum">
              <a:rPr lang="en-US">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2170470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14613" y="890588"/>
            <a:ext cx="4275137" cy="24050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D99385-DD04-46FB-89EB-298F3ADDDAC1}" type="slidenum">
              <a:rPr lang="en-US">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297285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14613" y="890588"/>
            <a:ext cx="4275137" cy="24050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D99385-DD04-46FB-89EB-298F3ADDDAC1}" type="slidenum">
              <a:rPr lang="en-US">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770455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14613" y="890588"/>
            <a:ext cx="4275137" cy="24050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D99385-DD04-46FB-89EB-298F3ADDDAC1}" type="slidenum">
              <a:rPr lang="en-US">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3741487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14613" y="890588"/>
            <a:ext cx="4275137" cy="24050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D99385-DD04-46FB-89EB-298F3ADDDAC1}"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026777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14613" y="890588"/>
            <a:ext cx="4275137" cy="24050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D99385-DD04-46FB-89EB-298F3ADDDAC1}" type="slidenum">
              <a:rPr lang="en-US">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93794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14613" y="890588"/>
            <a:ext cx="4275137" cy="24050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D99385-DD04-46FB-89EB-298F3ADDDAC1}" type="slidenum">
              <a:rPr lang="en-US">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376887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14613" y="890588"/>
            <a:ext cx="4275137" cy="24050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D99385-DD04-46FB-89EB-298F3ADDDAC1}" type="slidenum">
              <a:rPr lang="en-US">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611646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14613" y="890588"/>
            <a:ext cx="4275137" cy="24050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4733">
              <a:defRPr/>
            </a:pPr>
            <a:fld id="{0DD99385-DD04-46FB-89EB-298F3ADDDAC1}" type="slidenum">
              <a:rPr lang="en-US" sz="1800" kern="0">
                <a:solidFill>
                  <a:prstClr val="black"/>
                </a:solidFill>
              </a:rPr>
              <a:pPr defTabSz="924733">
                <a:defRPr/>
              </a:pPr>
              <a:t>8</a:t>
            </a:fld>
            <a:endParaRPr lang="en-US" sz="1800" kern="0">
              <a:solidFill>
                <a:prstClr val="black"/>
              </a:solidFill>
            </a:endParaRPr>
          </a:p>
        </p:txBody>
      </p:sp>
    </p:spTree>
    <p:extLst>
      <p:ext uri="{BB962C8B-B14F-4D97-AF65-F5344CB8AC3E}">
        <p14:creationId xmlns:p14="http://schemas.microsoft.com/office/powerpoint/2010/main" val="2025706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371475" y="708025"/>
            <a:ext cx="6299200" cy="3544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1345" indent="-288979">
              <a:spcBef>
                <a:spcPct val="30000"/>
              </a:spcBef>
              <a:defRPr sz="1200">
                <a:solidFill>
                  <a:schemeClr val="tx1"/>
                </a:solidFill>
                <a:latin typeface="Calibri" panose="020F0502020204030204" pitchFamily="34" charset="0"/>
              </a:defRPr>
            </a:lvl2pPr>
            <a:lvl3pPr marL="1155916" indent="-231183">
              <a:spcBef>
                <a:spcPct val="30000"/>
              </a:spcBef>
              <a:defRPr sz="1200">
                <a:solidFill>
                  <a:schemeClr val="tx1"/>
                </a:solidFill>
                <a:latin typeface="Calibri" panose="020F0502020204030204" pitchFamily="34" charset="0"/>
              </a:defRPr>
            </a:lvl3pPr>
            <a:lvl4pPr marL="1618282" indent="-231183">
              <a:spcBef>
                <a:spcPct val="30000"/>
              </a:spcBef>
              <a:defRPr sz="1200">
                <a:solidFill>
                  <a:schemeClr val="tx1"/>
                </a:solidFill>
                <a:latin typeface="Calibri" panose="020F0502020204030204" pitchFamily="34" charset="0"/>
              </a:defRPr>
            </a:lvl4pPr>
            <a:lvl5pPr marL="2080649" indent="-231183">
              <a:spcBef>
                <a:spcPct val="30000"/>
              </a:spcBef>
              <a:defRPr sz="1200">
                <a:solidFill>
                  <a:schemeClr val="tx1"/>
                </a:solidFill>
                <a:latin typeface="Calibri" panose="020F0502020204030204" pitchFamily="34" charset="0"/>
              </a:defRPr>
            </a:lvl5pPr>
            <a:lvl6pPr marL="2543015" indent="-231183" eaLnBrk="0" fontAlgn="base" hangingPunct="0">
              <a:spcBef>
                <a:spcPct val="30000"/>
              </a:spcBef>
              <a:spcAft>
                <a:spcPct val="0"/>
              </a:spcAft>
              <a:defRPr sz="1200">
                <a:solidFill>
                  <a:schemeClr val="tx1"/>
                </a:solidFill>
                <a:latin typeface="Calibri" panose="020F0502020204030204" pitchFamily="34" charset="0"/>
              </a:defRPr>
            </a:lvl6pPr>
            <a:lvl7pPr marL="3005381" indent="-231183" eaLnBrk="0" fontAlgn="base" hangingPunct="0">
              <a:spcBef>
                <a:spcPct val="30000"/>
              </a:spcBef>
              <a:spcAft>
                <a:spcPct val="0"/>
              </a:spcAft>
              <a:defRPr sz="1200">
                <a:solidFill>
                  <a:schemeClr val="tx1"/>
                </a:solidFill>
                <a:latin typeface="Calibri" panose="020F0502020204030204" pitchFamily="34" charset="0"/>
              </a:defRPr>
            </a:lvl7pPr>
            <a:lvl8pPr marL="3467748" indent="-231183" eaLnBrk="0" fontAlgn="base" hangingPunct="0">
              <a:spcBef>
                <a:spcPct val="30000"/>
              </a:spcBef>
              <a:spcAft>
                <a:spcPct val="0"/>
              </a:spcAft>
              <a:defRPr sz="1200">
                <a:solidFill>
                  <a:schemeClr val="tx1"/>
                </a:solidFill>
                <a:latin typeface="Calibri" panose="020F0502020204030204" pitchFamily="34" charset="0"/>
              </a:defRPr>
            </a:lvl8pPr>
            <a:lvl9pPr marL="3930114" indent="-23118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79B7938-0999-4762-A069-7A43A6134CA3}" type="slidenum">
              <a:rPr lang="en-US" altLang="en-US" smtClean="0"/>
              <a:pPr>
                <a:spcBef>
                  <a:spcPct val="0"/>
                </a:spcBef>
              </a:pPr>
              <a:t>9</a:t>
            </a:fld>
            <a:endParaRPr lang="en-US" altLang="en-US" smtClean="0"/>
          </a:p>
        </p:txBody>
      </p:sp>
    </p:spTree>
    <p:extLst>
      <p:ext uri="{BB962C8B-B14F-4D97-AF65-F5344CB8AC3E}">
        <p14:creationId xmlns:p14="http://schemas.microsoft.com/office/powerpoint/2010/main" val="2912017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15CD5F46-AE8C-473B-97DB-1CE1428BD37C}" type="slidenum">
              <a:rPr kumimoji="0" lang="en-US" altLang="en-US" sz="1200" b="0" i="0" u="none" strike="noStrike" kern="0" cap="none" spc="0" normalizeH="0" baseline="0" noProof="0" smtClean="0">
                <a:ln>
                  <a:noFill/>
                </a:ln>
                <a:solidFill>
                  <a:schemeClr val="tx1"/>
                </a:solidFill>
                <a:effectLst/>
                <a:uLnTx/>
                <a:uFillTx/>
                <a:latin typeface="Calibri" panose="020F0502020204030204" pitchFamily="34" charset="0"/>
              </a:rPr>
              <a:pPr marL="0" marR="0" lvl="0" indent="0" defTabSz="914400" eaLnBrk="1" fontAlgn="auto" latinLnBrk="0" hangingPunct="1">
                <a:lnSpc>
                  <a:spcPct val="100000"/>
                </a:lnSpc>
                <a:spcBef>
                  <a:spcPct val="0"/>
                </a:spcBef>
                <a:spcAft>
                  <a:spcPts val="0"/>
                </a:spcAft>
                <a:buClrTx/>
                <a:buSzTx/>
                <a:buFontTx/>
                <a:buNone/>
                <a:tabLst/>
                <a:defRPr/>
              </a:pPr>
              <a:t>10</a:t>
            </a:fld>
            <a:endParaRPr kumimoji="0" lang="en-US" altLang="en-US" sz="1200" b="0" i="0" u="none" strike="noStrike" kern="0" cap="none" spc="0" normalizeH="0" baseline="0" noProof="0" smtClean="0">
              <a:ln>
                <a:noFill/>
              </a:ln>
              <a:solidFill>
                <a:schemeClr val="tx1"/>
              </a:solidFill>
              <a:effectLst/>
              <a:uLnTx/>
              <a:uFillTx/>
              <a:latin typeface="Calibri" panose="020F0502020204030204" pitchFamily="34" charset="0"/>
            </a:endParaRPr>
          </a:p>
        </p:txBody>
      </p:sp>
    </p:spTree>
    <p:extLst>
      <p:ext uri="{BB962C8B-B14F-4D97-AF65-F5344CB8AC3E}">
        <p14:creationId xmlns:p14="http://schemas.microsoft.com/office/powerpoint/2010/main" val="3642206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D7CCEDA-8AFB-40C8-B921-D4A2576C5CB9}" type="datetimeFigureOut">
              <a:rPr lang="en-US" smtClean="0">
                <a:solidFill>
                  <a:prstClr val="black">
                    <a:tint val="75000"/>
                  </a:prstClr>
                </a:solidFill>
              </a:rPr>
              <a:pPr/>
              <a:t>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ECA5E5-EA91-437C-BE85-53D4EAD570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9963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7CCEDA-8AFB-40C8-B921-D4A2576C5CB9}" type="datetimeFigureOut">
              <a:rPr lang="en-US" smtClean="0">
                <a:solidFill>
                  <a:prstClr val="black">
                    <a:tint val="75000"/>
                  </a:prstClr>
                </a:solidFill>
              </a:rPr>
              <a:pPr/>
              <a:t>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ECA5E5-EA91-437C-BE85-53D4EAD570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0785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7CCEDA-8AFB-40C8-B921-D4A2576C5CB9}" type="datetimeFigureOut">
              <a:rPr lang="en-US" smtClean="0">
                <a:solidFill>
                  <a:prstClr val="black">
                    <a:tint val="75000"/>
                  </a:prstClr>
                </a:solidFill>
              </a:rPr>
              <a:pPr/>
              <a:t>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ECA5E5-EA91-437C-BE85-53D4EAD570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4254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Center">
    <p:bg>
      <p:bgPr>
        <a:solidFill>
          <a:schemeClr val="bg1"/>
        </a:solidFill>
        <a:effectLst/>
      </p:bgPr>
    </p:bg>
    <p:spTree>
      <p:nvGrpSpPr>
        <p:cNvPr id="1" name=""/>
        <p:cNvGrpSpPr/>
        <p:nvPr/>
      </p:nvGrpSpPr>
      <p:grpSpPr>
        <a:xfrm>
          <a:off x="0" y="0"/>
          <a:ext cx="0" cy="0"/>
          <a:chOff x="0" y="0"/>
          <a:chExt cx="0" cy="0"/>
        </a:xfrm>
      </p:grpSpPr>
      <p:sp>
        <p:nvSpPr>
          <p:cNvPr id="11" name="Shape 11"/>
          <p:cNvSpPr>
            <a:spLocks noGrp="1"/>
          </p:cNvSpPr>
          <p:nvPr>
            <p:ph type="title"/>
          </p:nvPr>
        </p:nvSpPr>
        <p:spPr>
          <a:xfrm>
            <a:off x="1190626" y="2268143"/>
            <a:ext cx="9810751" cy="2321719"/>
          </a:xfrm>
          <a:prstGeom prst="rect">
            <a:avLst/>
          </a:prstGeom>
        </p:spPr>
        <p:txBody>
          <a:bodyPr/>
          <a:lstStyle/>
          <a:p>
            <a:pPr lvl="0">
              <a:defRPr sz="1800"/>
            </a:pPr>
            <a:r>
              <a:rPr sz="5625"/>
              <a:t>Title Text</a:t>
            </a:r>
          </a:p>
        </p:txBody>
      </p:sp>
    </p:spTree>
    <p:extLst>
      <p:ext uri="{BB962C8B-B14F-4D97-AF65-F5344CB8AC3E}">
        <p14:creationId xmlns:p14="http://schemas.microsoft.com/office/powerpoint/2010/main" val="245680385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FDCB589-FE8B-41B8-BFC2-1DF767D4360C}" type="datetimeFigureOut">
              <a:rPr lang="en-US" smtClean="0">
                <a:solidFill>
                  <a:prstClr val="black">
                    <a:tint val="75000"/>
                  </a:prstClr>
                </a:solidFill>
              </a:rPr>
              <a:pPr/>
              <a:t>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2CB1B3-337B-4D2C-8A68-5E10EA0A5B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1823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335D01-8869-4676-9F39-16DA10C39227}" type="datetimeFigureOut">
              <a:rPr lang="en-US" smtClean="0">
                <a:solidFill>
                  <a:prstClr val="black">
                    <a:tint val="75000"/>
                  </a:prstClr>
                </a:solidFill>
              </a:rPr>
              <a:pPr/>
              <a:t>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7886C6-05BD-4010-BF39-D0330A1E18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775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DCB589-FE8B-41B8-BFC2-1DF767D4360C}" type="datetimeFigureOut">
              <a:rPr lang="en-US" smtClean="0">
                <a:solidFill>
                  <a:prstClr val="black">
                    <a:tint val="75000"/>
                  </a:prstClr>
                </a:solidFill>
              </a:rPr>
              <a:pPr/>
              <a:t>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2CB1B3-337B-4D2C-8A68-5E10EA0A5B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6781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5335D01-8869-4676-9F39-16DA10C39227}" type="datetimeFigureOut">
              <a:rPr lang="en-US" smtClean="0">
                <a:solidFill>
                  <a:prstClr val="black">
                    <a:tint val="75000"/>
                  </a:prstClr>
                </a:solidFill>
              </a:rPr>
              <a:pPr/>
              <a:t>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7886C6-05BD-4010-BF39-D0330A1E18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1241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335D01-8869-4676-9F39-16DA10C39227}" type="datetimeFigureOut">
              <a:rPr lang="en-US" smtClean="0">
                <a:solidFill>
                  <a:prstClr val="black">
                    <a:tint val="75000"/>
                  </a:prstClr>
                </a:solidFill>
              </a:rPr>
              <a:pPr/>
              <a:t>2/8/2016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7886C6-05BD-4010-BF39-D0330A1E18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1533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5335D01-8869-4676-9F39-16DA10C39227}" type="datetimeFigureOut">
              <a:rPr lang="en-US" smtClean="0">
                <a:solidFill>
                  <a:prstClr val="black">
                    <a:tint val="75000"/>
                  </a:prstClr>
                </a:solidFill>
              </a:rPr>
              <a:pPr/>
              <a:t>2/8/2016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7886C6-05BD-4010-BF39-D0330A1E18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73387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335D01-8869-4676-9F39-16DA10C39227}" type="datetimeFigureOut">
              <a:rPr lang="en-US" smtClean="0">
                <a:solidFill>
                  <a:prstClr val="black">
                    <a:tint val="75000"/>
                  </a:prstClr>
                </a:solidFill>
              </a:rPr>
              <a:pPr/>
              <a:t>2/8/2016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7886C6-05BD-4010-BF39-D0330A1E18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728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7CCEDA-8AFB-40C8-B921-D4A2576C5CB9}" type="datetimeFigureOut">
              <a:rPr lang="en-US" smtClean="0">
                <a:solidFill>
                  <a:prstClr val="black">
                    <a:tint val="75000"/>
                  </a:prstClr>
                </a:solidFill>
              </a:rPr>
              <a:pPr/>
              <a:t>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ECA5E5-EA91-437C-BE85-53D4EAD570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45138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335D01-8869-4676-9F39-16DA10C39227}" type="datetimeFigureOut">
              <a:rPr lang="en-US" smtClean="0">
                <a:solidFill>
                  <a:prstClr val="black">
                    <a:tint val="75000"/>
                  </a:prstClr>
                </a:solidFill>
              </a:rPr>
              <a:pPr/>
              <a:t>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7886C6-05BD-4010-BF39-D0330A1E18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4645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335D01-8869-4676-9F39-16DA10C39227}" type="datetimeFigureOut">
              <a:rPr lang="en-US" smtClean="0">
                <a:solidFill>
                  <a:prstClr val="black">
                    <a:tint val="75000"/>
                  </a:prstClr>
                </a:solidFill>
              </a:rPr>
              <a:pPr/>
              <a:t>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7886C6-05BD-4010-BF39-D0330A1E18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6186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DCB589-FE8B-41B8-BFC2-1DF767D4360C}" type="datetimeFigureOut">
              <a:rPr lang="en-US" smtClean="0">
                <a:solidFill>
                  <a:prstClr val="black">
                    <a:tint val="75000"/>
                  </a:prstClr>
                </a:solidFill>
              </a:rPr>
              <a:pPr/>
              <a:t>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2CB1B3-337B-4D2C-8A68-5E10EA0A5B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7714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DCB589-FE8B-41B8-BFC2-1DF767D4360C}" type="datetimeFigureOut">
              <a:rPr lang="en-US" smtClean="0">
                <a:solidFill>
                  <a:prstClr val="black">
                    <a:tint val="75000"/>
                  </a:prstClr>
                </a:solidFill>
              </a:rPr>
              <a:pPr/>
              <a:t>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2CB1B3-337B-4D2C-8A68-5E10EA0A5B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20320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sp>
        <p:nvSpPr>
          <p:cNvPr id="9" name="Title 1"/>
          <p:cNvSpPr>
            <a:spLocks noGrp="1"/>
          </p:cNvSpPr>
          <p:nvPr>
            <p:ph type="title"/>
          </p:nvPr>
        </p:nvSpPr>
        <p:spPr>
          <a:xfrm>
            <a:off x="2133600" y="2133600"/>
            <a:ext cx="8026400" cy="2743200"/>
          </a:xfrm>
          <a:prstGeom prst="rect">
            <a:avLst/>
          </a:prstGeom>
        </p:spPr>
        <p:txBody>
          <a:bodyPr anchor="t" anchorCtr="0"/>
          <a:lstStyle>
            <a:lvl1pPr algn="ctr">
              <a:defRPr/>
            </a:lvl1pPr>
          </a:lstStyle>
          <a:p>
            <a:r>
              <a:rPr lang="en-US" smtClean="0"/>
              <a:t>Click to edit Master title style</a:t>
            </a:r>
            <a:endParaRPr lang="en-US" dirty="0"/>
          </a:p>
        </p:txBody>
      </p:sp>
      <p:sp>
        <p:nvSpPr>
          <p:cNvPr id="10" name="Text Placeholder 3"/>
          <p:cNvSpPr>
            <a:spLocks noGrp="1"/>
          </p:cNvSpPr>
          <p:nvPr>
            <p:ph type="body" sz="quarter" idx="10" hasCustomPrompt="1"/>
          </p:nvPr>
        </p:nvSpPr>
        <p:spPr>
          <a:xfrm>
            <a:off x="3048000" y="5105400"/>
            <a:ext cx="2641600" cy="609600"/>
          </a:xfrm>
          <a:prstGeom prst="rect">
            <a:avLst/>
          </a:prstGeom>
        </p:spPr>
        <p:txBody>
          <a:bodyPr/>
          <a:lstStyle>
            <a:lvl1pPr algn="l">
              <a:buNone/>
              <a:defRPr sz="1500">
                <a:solidFill>
                  <a:schemeClr val="tx1"/>
                </a:solidFill>
              </a:defRPr>
            </a:lvl1pPr>
          </a:lstStyle>
          <a:p>
            <a:pPr lvl="0"/>
            <a:r>
              <a:rPr lang="en-US" dirty="0" smtClean="0"/>
              <a:t>Date</a:t>
            </a:r>
            <a:endParaRPr lang="en-US" dirty="0"/>
          </a:p>
        </p:txBody>
      </p:sp>
      <p:sp>
        <p:nvSpPr>
          <p:cNvPr id="11" name="Text Placeholder 3"/>
          <p:cNvSpPr>
            <a:spLocks noGrp="1"/>
          </p:cNvSpPr>
          <p:nvPr>
            <p:ph type="body" sz="quarter" idx="11" hasCustomPrompt="1"/>
          </p:nvPr>
        </p:nvSpPr>
        <p:spPr>
          <a:xfrm>
            <a:off x="5892800" y="5105400"/>
            <a:ext cx="3251200" cy="609600"/>
          </a:xfrm>
          <a:prstGeom prst="rect">
            <a:avLst/>
          </a:prstGeom>
        </p:spPr>
        <p:txBody>
          <a:bodyPr/>
          <a:lstStyle>
            <a:lvl1pPr algn="r">
              <a:buNone/>
              <a:defRPr sz="1500">
                <a:solidFill>
                  <a:schemeClr val="tx1"/>
                </a:solidFill>
              </a:defRPr>
            </a:lvl1pPr>
          </a:lstStyle>
          <a:p>
            <a:pPr lvl="0"/>
            <a:r>
              <a:rPr lang="en-US" dirty="0" smtClean="0"/>
              <a:t>Location</a:t>
            </a:r>
            <a:endParaRPr lang="en-US" dirty="0"/>
          </a:p>
        </p:txBody>
      </p:sp>
    </p:spTree>
    <p:extLst>
      <p:ext uri="{BB962C8B-B14F-4D97-AF65-F5344CB8AC3E}">
        <p14:creationId xmlns:p14="http://schemas.microsoft.com/office/powerpoint/2010/main" val="30668213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1190629" y="2268144"/>
            <a:ext cx="9810751" cy="2321719"/>
          </a:xfrm>
          <a:prstGeom prst="rect">
            <a:avLst/>
          </a:prstGeom>
        </p:spPr>
        <p:txBody>
          <a:bodyPr/>
          <a:lstStyle/>
          <a:p>
            <a:pPr lvl="0">
              <a:defRPr sz="1800"/>
            </a:pPr>
            <a:r>
              <a:rPr sz="4219"/>
              <a:t>Title Text</a:t>
            </a:r>
          </a:p>
        </p:txBody>
      </p:sp>
    </p:spTree>
    <p:extLst>
      <p:ext uri="{BB962C8B-B14F-4D97-AF65-F5344CB8AC3E}">
        <p14:creationId xmlns:p14="http://schemas.microsoft.com/office/powerpoint/2010/main" val="4125427412"/>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41057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562" y="273352"/>
            <a:ext cx="10971684" cy="1145009"/>
          </a:xfrm>
          <a:prstGeom prst="rect">
            <a:avLst/>
          </a:prstGeom>
        </p:spPr>
        <p:txBody>
          <a:bodyPr lIns="0" tIns="0" rIns="0" bIns="0" anchor="ctr"/>
          <a:lstStyle/>
          <a:p>
            <a:pPr algn="ctr"/>
            <a:endParaRPr/>
          </a:p>
        </p:txBody>
      </p:sp>
      <p:sp>
        <p:nvSpPr>
          <p:cNvPr id="6" name="PlaceHolder 2"/>
          <p:cNvSpPr>
            <a:spLocks noGrp="1"/>
          </p:cNvSpPr>
          <p:nvPr>
            <p:ph type="subTitle"/>
          </p:nvPr>
        </p:nvSpPr>
        <p:spPr>
          <a:xfrm>
            <a:off x="609562" y="1604841"/>
            <a:ext cx="10971684" cy="3977484"/>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2638096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562" y="273352"/>
            <a:ext cx="10971684" cy="1145009"/>
          </a:xfrm>
          <a:prstGeom prst="rect">
            <a:avLst/>
          </a:prstGeom>
        </p:spPr>
        <p:txBody>
          <a:bodyPr lIns="0" tIns="0" rIns="0" bIns="0" anchor="ctr"/>
          <a:lstStyle/>
          <a:p>
            <a:pPr algn="ctr"/>
            <a:endParaRPr/>
          </a:p>
        </p:txBody>
      </p:sp>
      <p:sp>
        <p:nvSpPr>
          <p:cNvPr id="8" name="PlaceHolder 2"/>
          <p:cNvSpPr>
            <a:spLocks noGrp="1"/>
          </p:cNvSpPr>
          <p:nvPr>
            <p:ph type="body"/>
          </p:nvPr>
        </p:nvSpPr>
        <p:spPr>
          <a:xfrm>
            <a:off x="609562" y="1604841"/>
            <a:ext cx="10971684" cy="3977484"/>
          </a:xfrm>
          <a:prstGeom prst="rect">
            <a:avLst/>
          </a:prstGeom>
        </p:spPr>
        <p:txBody>
          <a:bodyPr lIns="0" tIns="0" rIns="0" bIns="0"/>
          <a:lstStyle/>
          <a:p>
            <a:endParaRPr/>
          </a:p>
        </p:txBody>
      </p:sp>
    </p:spTree>
    <p:extLst>
      <p:ext uri="{BB962C8B-B14F-4D97-AF65-F5344CB8AC3E}">
        <p14:creationId xmlns:p14="http://schemas.microsoft.com/office/powerpoint/2010/main" val="19538254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562" y="273352"/>
            <a:ext cx="10971684" cy="1145009"/>
          </a:xfrm>
          <a:prstGeom prst="rect">
            <a:avLst/>
          </a:prstGeom>
        </p:spPr>
        <p:txBody>
          <a:bodyPr lIns="0" tIns="0" rIns="0" bIns="0" anchor="ctr"/>
          <a:lstStyle/>
          <a:p>
            <a:pPr algn="ctr"/>
            <a:endParaRPr/>
          </a:p>
        </p:txBody>
      </p:sp>
      <p:sp>
        <p:nvSpPr>
          <p:cNvPr id="10" name="PlaceHolder 2"/>
          <p:cNvSpPr>
            <a:spLocks noGrp="1"/>
          </p:cNvSpPr>
          <p:nvPr>
            <p:ph type="body"/>
          </p:nvPr>
        </p:nvSpPr>
        <p:spPr>
          <a:xfrm>
            <a:off x="609562" y="1604841"/>
            <a:ext cx="5354133" cy="3977484"/>
          </a:xfrm>
          <a:prstGeom prst="rect">
            <a:avLst/>
          </a:prstGeom>
        </p:spPr>
        <p:txBody>
          <a:bodyPr lIns="0" tIns="0" rIns="0" bIns="0"/>
          <a:lstStyle/>
          <a:p>
            <a:endParaRPr/>
          </a:p>
        </p:txBody>
      </p:sp>
      <p:sp>
        <p:nvSpPr>
          <p:cNvPr id="11" name="PlaceHolder 3"/>
          <p:cNvSpPr>
            <a:spLocks noGrp="1"/>
          </p:cNvSpPr>
          <p:nvPr>
            <p:ph type="body"/>
          </p:nvPr>
        </p:nvSpPr>
        <p:spPr>
          <a:xfrm>
            <a:off x="6231903" y="1604841"/>
            <a:ext cx="5354133" cy="3977484"/>
          </a:xfrm>
          <a:prstGeom prst="rect">
            <a:avLst/>
          </a:prstGeom>
        </p:spPr>
        <p:txBody>
          <a:bodyPr lIns="0" tIns="0" rIns="0" bIns="0"/>
          <a:lstStyle/>
          <a:p>
            <a:endParaRPr/>
          </a:p>
        </p:txBody>
      </p:sp>
    </p:spTree>
    <p:extLst>
      <p:ext uri="{BB962C8B-B14F-4D97-AF65-F5344CB8AC3E}">
        <p14:creationId xmlns:p14="http://schemas.microsoft.com/office/powerpoint/2010/main" val="2991618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7CCEDA-8AFB-40C8-B921-D4A2576C5CB9}" type="datetimeFigureOut">
              <a:rPr lang="en-US" smtClean="0">
                <a:solidFill>
                  <a:prstClr val="black">
                    <a:tint val="75000"/>
                  </a:prstClr>
                </a:solidFill>
              </a:rPr>
              <a:pPr/>
              <a:t>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ECA5E5-EA91-437C-BE85-53D4EAD570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11449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562" y="273352"/>
            <a:ext cx="10971684" cy="1145009"/>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2341878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562" y="273352"/>
            <a:ext cx="10971684" cy="5308647"/>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2212340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562" y="273352"/>
            <a:ext cx="10971684" cy="1145009"/>
          </a:xfrm>
          <a:prstGeom prst="rect">
            <a:avLst/>
          </a:prstGeom>
        </p:spPr>
        <p:txBody>
          <a:bodyPr lIns="0" tIns="0" rIns="0" bIns="0" anchor="ctr"/>
          <a:lstStyle/>
          <a:p>
            <a:pPr algn="ctr"/>
            <a:endParaRPr/>
          </a:p>
        </p:txBody>
      </p:sp>
      <p:sp>
        <p:nvSpPr>
          <p:cNvPr id="15" name="PlaceHolder 2"/>
          <p:cNvSpPr>
            <a:spLocks noGrp="1"/>
          </p:cNvSpPr>
          <p:nvPr>
            <p:ph type="body"/>
          </p:nvPr>
        </p:nvSpPr>
        <p:spPr>
          <a:xfrm>
            <a:off x="609562" y="1604841"/>
            <a:ext cx="5354133" cy="1897135"/>
          </a:xfrm>
          <a:prstGeom prst="rect">
            <a:avLst/>
          </a:prstGeom>
        </p:spPr>
        <p:txBody>
          <a:bodyPr lIns="0" tIns="0" rIns="0" bIns="0"/>
          <a:lstStyle/>
          <a:p>
            <a:endParaRPr/>
          </a:p>
        </p:txBody>
      </p:sp>
      <p:sp>
        <p:nvSpPr>
          <p:cNvPr id="16" name="PlaceHolder 3"/>
          <p:cNvSpPr>
            <a:spLocks noGrp="1"/>
          </p:cNvSpPr>
          <p:nvPr>
            <p:ph type="body"/>
          </p:nvPr>
        </p:nvSpPr>
        <p:spPr>
          <a:xfrm>
            <a:off x="609562" y="3682578"/>
            <a:ext cx="5354133" cy="1897135"/>
          </a:xfrm>
          <a:prstGeom prst="rect">
            <a:avLst/>
          </a:prstGeom>
        </p:spPr>
        <p:txBody>
          <a:bodyPr lIns="0" tIns="0" rIns="0" bIns="0"/>
          <a:lstStyle/>
          <a:p>
            <a:endParaRPr/>
          </a:p>
        </p:txBody>
      </p:sp>
      <p:sp>
        <p:nvSpPr>
          <p:cNvPr id="17" name="PlaceHolder 4"/>
          <p:cNvSpPr>
            <a:spLocks noGrp="1"/>
          </p:cNvSpPr>
          <p:nvPr>
            <p:ph type="body"/>
          </p:nvPr>
        </p:nvSpPr>
        <p:spPr>
          <a:xfrm>
            <a:off x="6231903" y="1604841"/>
            <a:ext cx="5354133" cy="3977484"/>
          </a:xfrm>
          <a:prstGeom prst="rect">
            <a:avLst/>
          </a:prstGeom>
        </p:spPr>
        <p:txBody>
          <a:bodyPr lIns="0" tIns="0" rIns="0" bIns="0"/>
          <a:lstStyle/>
          <a:p>
            <a:endParaRPr/>
          </a:p>
        </p:txBody>
      </p:sp>
    </p:spTree>
    <p:extLst>
      <p:ext uri="{BB962C8B-B14F-4D97-AF65-F5344CB8AC3E}">
        <p14:creationId xmlns:p14="http://schemas.microsoft.com/office/powerpoint/2010/main" val="15748406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562" y="273352"/>
            <a:ext cx="10971684" cy="1145009"/>
          </a:xfrm>
          <a:prstGeom prst="rect">
            <a:avLst/>
          </a:prstGeom>
        </p:spPr>
        <p:txBody>
          <a:bodyPr lIns="0" tIns="0" rIns="0" bIns="0" anchor="ctr"/>
          <a:lstStyle/>
          <a:p>
            <a:pPr algn="ctr"/>
            <a:endParaRPr/>
          </a:p>
        </p:txBody>
      </p:sp>
      <p:sp>
        <p:nvSpPr>
          <p:cNvPr id="19" name="PlaceHolder 2"/>
          <p:cNvSpPr>
            <a:spLocks noGrp="1"/>
          </p:cNvSpPr>
          <p:nvPr>
            <p:ph type="body"/>
          </p:nvPr>
        </p:nvSpPr>
        <p:spPr>
          <a:xfrm>
            <a:off x="609562" y="1604841"/>
            <a:ext cx="5354133" cy="3977484"/>
          </a:xfrm>
          <a:prstGeom prst="rect">
            <a:avLst/>
          </a:prstGeom>
        </p:spPr>
        <p:txBody>
          <a:bodyPr lIns="0" tIns="0" rIns="0" bIns="0"/>
          <a:lstStyle/>
          <a:p>
            <a:endParaRPr/>
          </a:p>
        </p:txBody>
      </p:sp>
      <p:sp>
        <p:nvSpPr>
          <p:cNvPr id="20" name="PlaceHolder 3"/>
          <p:cNvSpPr>
            <a:spLocks noGrp="1"/>
          </p:cNvSpPr>
          <p:nvPr>
            <p:ph type="body"/>
          </p:nvPr>
        </p:nvSpPr>
        <p:spPr>
          <a:xfrm>
            <a:off x="6231903" y="1604841"/>
            <a:ext cx="5354133" cy="1897135"/>
          </a:xfrm>
          <a:prstGeom prst="rect">
            <a:avLst/>
          </a:prstGeom>
        </p:spPr>
        <p:txBody>
          <a:bodyPr lIns="0" tIns="0" rIns="0" bIns="0"/>
          <a:lstStyle/>
          <a:p>
            <a:endParaRPr/>
          </a:p>
        </p:txBody>
      </p:sp>
      <p:sp>
        <p:nvSpPr>
          <p:cNvPr id="21" name="PlaceHolder 4"/>
          <p:cNvSpPr>
            <a:spLocks noGrp="1"/>
          </p:cNvSpPr>
          <p:nvPr>
            <p:ph type="body"/>
          </p:nvPr>
        </p:nvSpPr>
        <p:spPr>
          <a:xfrm>
            <a:off x="6231903" y="3682578"/>
            <a:ext cx="5354133" cy="1897135"/>
          </a:xfrm>
          <a:prstGeom prst="rect">
            <a:avLst/>
          </a:prstGeom>
        </p:spPr>
        <p:txBody>
          <a:bodyPr lIns="0" tIns="0" rIns="0" bIns="0"/>
          <a:lstStyle/>
          <a:p>
            <a:endParaRPr/>
          </a:p>
        </p:txBody>
      </p:sp>
    </p:spTree>
    <p:extLst>
      <p:ext uri="{BB962C8B-B14F-4D97-AF65-F5344CB8AC3E}">
        <p14:creationId xmlns:p14="http://schemas.microsoft.com/office/powerpoint/2010/main" val="11183909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562" y="273352"/>
            <a:ext cx="10971684" cy="1145009"/>
          </a:xfrm>
          <a:prstGeom prst="rect">
            <a:avLst/>
          </a:prstGeom>
        </p:spPr>
        <p:txBody>
          <a:bodyPr lIns="0" tIns="0" rIns="0" bIns="0" anchor="ctr"/>
          <a:lstStyle/>
          <a:p>
            <a:pPr algn="ctr"/>
            <a:endParaRPr/>
          </a:p>
        </p:txBody>
      </p:sp>
      <p:sp>
        <p:nvSpPr>
          <p:cNvPr id="23" name="PlaceHolder 2"/>
          <p:cNvSpPr>
            <a:spLocks noGrp="1"/>
          </p:cNvSpPr>
          <p:nvPr>
            <p:ph type="body"/>
          </p:nvPr>
        </p:nvSpPr>
        <p:spPr>
          <a:xfrm>
            <a:off x="609562" y="1604841"/>
            <a:ext cx="5354133" cy="1897135"/>
          </a:xfrm>
          <a:prstGeom prst="rect">
            <a:avLst/>
          </a:prstGeom>
        </p:spPr>
        <p:txBody>
          <a:bodyPr lIns="0" tIns="0" rIns="0" bIns="0"/>
          <a:lstStyle/>
          <a:p>
            <a:endParaRPr/>
          </a:p>
        </p:txBody>
      </p:sp>
      <p:sp>
        <p:nvSpPr>
          <p:cNvPr id="24" name="PlaceHolder 3"/>
          <p:cNvSpPr>
            <a:spLocks noGrp="1"/>
          </p:cNvSpPr>
          <p:nvPr>
            <p:ph type="body"/>
          </p:nvPr>
        </p:nvSpPr>
        <p:spPr>
          <a:xfrm>
            <a:off x="6231903" y="1604841"/>
            <a:ext cx="5354133" cy="1897135"/>
          </a:xfrm>
          <a:prstGeom prst="rect">
            <a:avLst/>
          </a:prstGeom>
        </p:spPr>
        <p:txBody>
          <a:bodyPr lIns="0" tIns="0" rIns="0" bIns="0"/>
          <a:lstStyle/>
          <a:p>
            <a:endParaRPr/>
          </a:p>
        </p:txBody>
      </p:sp>
      <p:sp>
        <p:nvSpPr>
          <p:cNvPr id="25" name="PlaceHolder 4"/>
          <p:cNvSpPr>
            <a:spLocks noGrp="1"/>
          </p:cNvSpPr>
          <p:nvPr>
            <p:ph type="body"/>
          </p:nvPr>
        </p:nvSpPr>
        <p:spPr>
          <a:xfrm>
            <a:off x="609562" y="3682578"/>
            <a:ext cx="10971684" cy="1897135"/>
          </a:xfrm>
          <a:prstGeom prst="rect">
            <a:avLst/>
          </a:prstGeom>
        </p:spPr>
        <p:txBody>
          <a:bodyPr lIns="0" tIns="0" rIns="0" bIns="0"/>
          <a:lstStyle/>
          <a:p>
            <a:endParaRPr/>
          </a:p>
        </p:txBody>
      </p:sp>
    </p:spTree>
    <p:extLst>
      <p:ext uri="{BB962C8B-B14F-4D97-AF65-F5344CB8AC3E}">
        <p14:creationId xmlns:p14="http://schemas.microsoft.com/office/powerpoint/2010/main" val="25596249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562" y="273352"/>
            <a:ext cx="10971684" cy="1145009"/>
          </a:xfrm>
          <a:prstGeom prst="rect">
            <a:avLst/>
          </a:prstGeom>
        </p:spPr>
        <p:txBody>
          <a:bodyPr lIns="0" tIns="0" rIns="0" bIns="0" anchor="ctr"/>
          <a:lstStyle/>
          <a:p>
            <a:pPr algn="ctr"/>
            <a:endParaRPr/>
          </a:p>
        </p:txBody>
      </p:sp>
      <p:sp>
        <p:nvSpPr>
          <p:cNvPr id="27" name="PlaceHolder 2"/>
          <p:cNvSpPr>
            <a:spLocks noGrp="1"/>
          </p:cNvSpPr>
          <p:nvPr>
            <p:ph type="body"/>
          </p:nvPr>
        </p:nvSpPr>
        <p:spPr>
          <a:xfrm>
            <a:off x="609562" y="1604841"/>
            <a:ext cx="10971684" cy="1897135"/>
          </a:xfrm>
          <a:prstGeom prst="rect">
            <a:avLst/>
          </a:prstGeom>
        </p:spPr>
        <p:txBody>
          <a:bodyPr lIns="0" tIns="0" rIns="0" bIns="0"/>
          <a:lstStyle/>
          <a:p>
            <a:endParaRPr/>
          </a:p>
        </p:txBody>
      </p:sp>
      <p:sp>
        <p:nvSpPr>
          <p:cNvPr id="28" name="PlaceHolder 3"/>
          <p:cNvSpPr>
            <a:spLocks noGrp="1"/>
          </p:cNvSpPr>
          <p:nvPr>
            <p:ph type="body"/>
          </p:nvPr>
        </p:nvSpPr>
        <p:spPr>
          <a:xfrm>
            <a:off x="609562" y="3682578"/>
            <a:ext cx="10971684" cy="1897135"/>
          </a:xfrm>
          <a:prstGeom prst="rect">
            <a:avLst/>
          </a:prstGeom>
        </p:spPr>
        <p:txBody>
          <a:bodyPr lIns="0" tIns="0" rIns="0" bIns="0"/>
          <a:lstStyle/>
          <a:p>
            <a:endParaRPr/>
          </a:p>
        </p:txBody>
      </p:sp>
    </p:spTree>
    <p:extLst>
      <p:ext uri="{BB962C8B-B14F-4D97-AF65-F5344CB8AC3E}">
        <p14:creationId xmlns:p14="http://schemas.microsoft.com/office/powerpoint/2010/main" val="15095636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562" y="273352"/>
            <a:ext cx="10971684" cy="1145009"/>
          </a:xfrm>
          <a:prstGeom prst="rect">
            <a:avLst/>
          </a:prstGeom>
        </p:spPr>
        <p:txBody>
          <a:bodyPr lIns="0" tIns="0" rIns="0" bIns="0" anchor="ctr"/>
          <a:lstStyle/>
          <a:p>
            <a:pPr algn="ctr"/>
            <a:endParaRPr/>
          </a:p>
        </p:txBody>
      </p:sp>
      <p:sp>
        <p:nvSpPr>
          <p:cNvPr id="30" name="PlaceHolder 2"/>
          <p:cNvSpPr>
            <a:spLocks noGrp="1"/>
          </p:cNvSpPr>
          <p:nvPr>
            <p:ph type="body"/>
          </p:nvPr>
        </p:nvSpPr>
        <p:spPr>
          <a:xfrm>
            <a:off x="609562" y="1604841"/>
            <a:ext cx="5354133" cy="1897135"/>
          </a:xfrm>
          <a:prstGeom prst="rect">
            <a:avLst/>
          </a:prstGeom>
        </p:spPr>
        <p:txBody>
          <a:bodyPr lIns="0" tIns="0" rIns="0" bIns="0"/>
          <a:lstStyle/>
          <a:p>
            <a:endParaRPr/>
          </a:p>
        </p:txBody>
      </p:sp>
      <p:sp>
        <p:nvSpPr>
          <p:cNvPr id="31" name="PlaceHolder 3"/>
          <p:cNvSpPr>
            <a:spLocks noGrp="1"/>
          </p:cNvSpPr>
          <p:nvPr>
            <p:ph type="body"/>
          </p:nvPr>
        </p:nvSpPr>
        <p:spPr>
          <a:xfrm>
            <a:off x="6231903" y="1604841"/>
            <a:ext cx="5354133" cy="1897135"/>
          </a:xfrm>
          <a:prstGeom prst="rect">
            <a:avLst/>
          </a:prstGeom>
        </p:spPr>
        <p:txBody>
          <a:bodyPr lIns="0" tIns="0" rIns="0" bIns="0"/>
          <a:lstStyle/>
          <a:p>
            <a:endParaRPr/>
          </a:p>
        </p:txBody>
      </p:sp>
      <p:sp>
        <p:nvSpPr>
          <p:cNvPr id="32" name="PlaceHolder 4"/>
          <p:cNvSpPr>
            <a:spLocks noGrp="1"/>
          </p:cNvSpPr>
          <p:nvPr>
            <p:ph type="body"/>
          </p:nvPr>
        </p:nvSpPr>
        <p:spPr>
          <a:xfrm>
            <a:off x="6231903" y="3682578"/>
            <a:ext cx="5354133" cy="1897135"/>
          </a:xfrm>
          <a:prstGeom prst="rect">
            <a:avLst/>
          </a:prstGeom>
        </p:spPr>
        <p:txBody>
          <a:bodyPr lIns="0" tIns="0" rIns="0" bIns="0"/>
          <a:lstStyle/>
          <a:p>
            <a:endParaRPr/>
          </a:p>
        </p:txBody>
      </p:sp>
      <p:sp>
        <p:nvSpPr>
          <p:cNvPr id="33" name="PlaceHolder 5"/>
          <p:cNvSpPr>
            <a:spLocks noGrp="1"/>
          </p:cNvSpPr>
          <p:nvPr>
            <p:ph type="body"/>
          </p:nvPr>
        </p:nvSpPr>
        <p:spPr>
          <a:xfrm>
            <a:off x="609562" y="3682578"/>
            <a:ext cx="5354133" cy="1897135"/>
          </a:xfrm>
          <a:prstGeom prst="rect">
            <a:avLst/>
          </a:prstGeom>
        </p:spPr>
        <p:txBody>
          <a:bodyPr lIns="0" tIns="0" rIns="0" bIns="0"/>
          <a:lstStyle/>
          <a:p>
            <a:endParaRPr/>
          </a:p>
        </p:txBody>
      </p:sp>
    </p:spTree>
    <p:extLst>
      <p:ext uri="{BB962C8B-B14F-4D97-AF65-F5344CB8AC3E}">
        <p14:creationId xmlns:p14="http://schemas.microsoft.com/office/powerpoint/2010/main" val="5573551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562" y="273352"/>
            <a:ext cx="10971684" cy="1145009"/>
          </a:xfrm>
          <a:prstGeom prst="rect">
            <a:avLst/>
          </a:prstGeom>
        </p:spPr>
        <p:txBody>
          <a:bodyPr lIns="0" tIns="0" rIns="0" bIns="0" anchor="ctr"/>
          <a:lstStyle/>
          <a:p>
            <a:pPr algn="ctr"/>
            <a:endParaRPr/>
          </a:p>
        </p:txBody>
      </p:sp>
      <p:sp>
        <p:nvSpPr>
          <p:cNvPr id="35" name="PlaceHolder 2"/>
          <p:cNvSpPr>
            <a:spLocks noGrp="1"/>
          </p:cNvSpPr>
          <p:nvPr>
            <p:ph type="body"/>
          </p:nvPr>
        </p:nvSpPr>
        <p:spPr>
          <a:xfrm>
            <a:off x="609562" y="1604841"/>
            <a:ext cx="10971684" cy="3977484"/>
          </a:xfrm>
          <a:prstGeom prst="rect">
            <a:avLst/>
          </a:prstGeom>
        </p:spPr>
        <p:txBody>
          <a:bodyPr lIns="0" tIns="0" rIns="0" bIns="0"/>
          <a:lstStyle/>
          <a:p>
            <a:endParaRPr/>
          </a:p>
        </p:txBody>
      </p:sp>
      <p:sp>
        <p:nvSpPr>
          <p:cNvPr id="36" name="PlaceHolder 3"/>
          <p:cNvSpPr>
            <a:spLocks noGrp="1"/>
          </p:cNvSpPr>
          <p:nvPr>
            <p:ph type="body"/>
          </p:nvPr>
        </p:nvSpPr>
        <p:spPr>
          <a:xfrm>
            <a:off x="609562" y="1604841"/>
            <a:ext cx="10971684" cy="3977484"/>
          </a:xfrm>
          <a:prstGeom prst="rect">
            <a:avLst/>
          </a:prstGeom>
        </p:spPr>
        <p:txBody>
          <a:bodyPr lIns="0" tIns="0" rIns="0" bIns="0"/>
          <a:lstStyle/>
          <a:p>
            <a:endParaRPr/>
          </a:p>
        </p:txBody>
      </p:sp>
      <p:pic>
        <p:nvPicPr>
          <p:cNvPr id="37" name="Picture 36"/>
          <p:cNvPicPr/>
          <p:nvPr/>
        </p:nvPicPr>
        <p:blipFill>
          <a:blip r:embed="rId2"/>
          <a:stretch/>
        </p:blipFill>
        <p:spPr>
          <a:xfrm>
            <a:off x="2772202" y="1604515"/>
            <a:ext cx="6645970" cy="3977484"/>
          </a:xfrm>
          <a:prstGeom prst="rect">
            <a:avLst/>
          </a:prstGeom>
          <a:ln>
            <a:noFill/>
          </a:ln>
        </p:spPr>
      </p:pic>
      <p:pic>
        <p:nvPicPr>
          <p:cNvPr id="38" name="Picture 37"/>
          <p:cNvPicPr/>
          <p:nvPr/>
        </p:nvPicPr>
        <p:blipFill>
          <a:blip r:embed="rId2"/>
          <a:stretch/>
        </p:blipFill>
        <p:spPr>
          <a:xfrm>
            <a:off x="2772202" y="1604515"/>
            <a:ext cx="6645970" cy="3977484"/>
          </a:xfrm>
          <a:prstGeom prst="rect">
            <a:avLst/>
          </a:prstGeom>
          <a:ln>
            <a:noFill/>
          </a:ln>
        </p:spPr>
      </p:pic>
    </p:spTree>
    <p:extLst>
      <p:ext uri="{BB962C8B-B14F-4D97-AF65-F5344CB8AC3E}">
        <p14:creationId xmlns:p14="http://schemas.microsoft.com/office/powerpoint/2010/main" val="22874199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2133600" y="2133600"/>
            <a:ext cx="8026400" cy="2743200"/>
          </a:xfrm>
          <a:prstGeom prst="rect">
            <a:avLst/>
          </a:prstGeom>
        </p:spPr>
        <p:txBody>
          <a:bodyPr anchor="t"/>
          <a:lstStyle>
            <a:lvl1pPr algn="ctr">
              <a:defRPr/>
            </a:lvl1pPr>
          </a:lstStyle>
          <a:p>
            <a:r>
              <a:rPr lang="en-US" smtClean="0"/>
              <a:t>Click to edit Master title style</a:t>
            </a:r>
            <a:endParaRPr lang="en-US" dirty="0"/>
          </a:p>
        </p:txBody>
      </p:sp>
      <p:sp>
        <p:nvSpPr>
          <p:cNvPr id="10" name="Text Placeholder 3"/>
          <p:cNvSpPr>
            <a:spLocks noGrp="1"/>
          </p:cNvSpPr>
          <p:nvPr>
            <p:ph type="body" sz="quarter" idx="10"/>
          </p:nvPr>
        </p:nvSpPr>
        <p:spPr>
          <a:xfrm>
            <a:off x="3048000" y="5105400"/>
            <a:ext cx="2641600" cy="609600"/>
          </a:xfrm>
          <a:prstGeom prst="rect">
            <a:avLst/>
          </a:prstGeom>
        </p:spPr>
        <p:txBody>
          <a:bodyPr/>
          <a:lstStyle>
            <a:lvl1pPr algn="l">
              <a:buNone/>
              <a:defRPr sz="2000">
                <a:solidFill>
                  <a:schemeClr val="tx1"/>
                </a:solidFill>
              </a:defRPr>
            </a:lvl1pPr>
          </a:lstStyle>
          <a:p>
            <a:pPr lvl="0"/>
            <a:r>
              <a:rPr lang="en-US" dirty="0" smtClean="0"/>
              <a:t>Click to edit Master text styles</a:t>
            </a:r>
          </a:p>
        </p:txBody>
      </p:sp>
      <p:sp>
        <p:nvSpPr>
          <p:cNvPr id="11" name="Text Placeholder 3"/>
          <p:cNvSpPr>
            <a:spLocks noGrp="1"/>
          </p:cNvSpPr>
          <p:nvPr>
            <p:ph type="body" sz="quarter" idx="11"/>
          </p:nvPr>
        </p:nvSpPr>
        <p:spPr>
          <a:xfrm>
            <a:off x="5892800" y="5105400"/>
            <a:ext cx="3251200" cy="609600"/>
          </a:xfrm>
          <a:prstGeom prst="rect">
            <a:avLst/>
          </a:prstGeom>
        </p:spPr>
        <p:txBody>
          <a:bodyPr/>
          <a:lstStyle>
            <a:lvl1pPr algn="r">
              <a:buNone/>
              <a:defRPr sz="20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15472752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1117600" y="1813560"/>
            <a:ext cx="9956800" cy="4358640"/>
          </a:xfrm>
        </p:spPr>
        <p:txBody>
          <a:bodyPr/>
          <a:lstStyle>
            <a:lvl1pPr marL="0" indent="0">
              <a:buClr>
                <a:schemeClr val="tx1"/>
              </a:buClr>
              <a:buFont typeface="Arial" pitchFamily="34" charset="0"/>
              <a:buNone/>
              <a:defRPr>
                <a:solidFill>
                  <a:schemeClr val="tx1"/>
                </a:solidFill>
              </a:defRPr>
            </a:lvl1pPr>
            <a:lvl2pPr marL="171450" indent="-171450">
              <a:buClr>
                <a:schemeClr val="tx1"/>
              </a:buClr>
              <a:buFont typeface="Arial" pitchFamily="34" charset="0"/>
              <a:buChar char="•"/>
              <a:defRPr>
                <a:solidFill>
                  <a:schemeClr val="tx1"/>
                </a:solidFill>
              </a:defRPr>
            </a:lvl2pPr>
            <a:lvl3pPr marL="344488" indent="-165100">
              <a:buClr>
                <a:schemeClr val="tx1"/>
              </a:buClr>
              <a:buFont typeface="Arial" pitchFamily="34" charset="0"/>
              <a:buChar char="•"/>
              <a:defRPr>
                <a:solidFill>
                  <a:schemeClr val="tx1"/>
                </a:solidFill>
              </a:defRPr>
            </a:lvl3pPr>
            <a:lvl4pPr marL="517525" indent="-169863">
              <a:buClr>
                <a:schemeClr val="tx1"/>
              </a:buClr>
              <a:buFont typeface="Arial" pitchFamily="34" charset="0"/>
              <a:buChar char="•"/>
              <a:defRPr>
                <a:solidFill>
                  <a:schemeClr val="tx1"/>
                </a:solidFill>
              </a:defRPr>
            </a:lvl4pPr>
            <a:lvl5pPr marL="688975" indent="-173038">
              <a:buClr>
                <a:schemeClr val="tx1"/>
              </a:buClr>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a:xfrm>
            <a:off x="1117600" y="609600"/>
            <a:ext cx="9956800" cy="762000"/>
          </a:xfrm>
        </p:spPr>
        <p:txBody>
          <a:bodyPr anchor="t"/>
          <a:lstStyle>
            <a:lvl1pPr algn="ctr">
              <a:defRPr b="1">
                <a:solidFill>
                  <a:schemeClr val="bg1">
                    <a:lumMod val="95000"/>
                    <a:lumOff val="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091503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D7CCEDA-8AFB-40C8-B921-D4A2576C5CB9}" type="datetimeFigureOut">
              <a:rPr lang="en-US" smtClean="0">
                <a:solidFill>
                  <a:prstClr val="black">
                    <a:tint val="75000"/>
                  </a:prstClr>
                </a:solidFill>
              </a:rPr>
              <a:pPr/>
              <a:t>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ECA5E5-EA91-437C-BE85-53D4EAD570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1598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1117600" y="1600200"/>
            <a:ext cx="9956800" cy="4587240"/>
          </a:xfrm>
        </p:spPr>
        <p:txBody>
          <a:bodyPr/>
          <a:lstStyle>
            <a:lvl1pPr>
              <a:defRPr sz="2400">
                <a:solidFill>
                  <a:schemeClr val="tx1"/>
                </a:solidFill>
              </a:defRPr>
            </a:lvl1pPr>
            <a:lvl2pPr>
              <a:buClr>
                <a:schemeClr val="tx1"/>
              </a:buClr>
              <a:defRPr sz="2000">
                <a:solidFill>
                  <a:schemeClr val="tx1"/>
                </a:solidFill>
              </a:defRPr>
            </a:lvl2pPr>
            <a:lvl3pPr>
              <a:buClr>
                <a:schemeClr val="tx1"/>
              </a:buClr>
              <a:defRPr sz="2000">
                <a:solidFill>
                  <a:schemeClr val="tx1"/>
                </a:solidFill>
              </a:defRPr>
            </a:lvl3pPr>
            <a:lvl4pPr>
              <a:buClr>
                <a:schemeClr val="tx1"/>
              </a:buClr>
              <a:defRPr sz="2000">
                <a:solidFill>
                  <a:schemeClr val="tx1"/>
                </a:solidFill>
              </a:defRPr>
            </a:lvl4pPr>
            <a:lvl5pPr>
              <a:buClr>
                <a:schemeClr val="tx1"/>
              </a:buClr>
              <a:defRPr sz="20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a:xfrm>
            <a:off x="1117600" y="609600"/>
            <a:ext cx="9956800" cy="762000"/>
          </a:xfrm>
        </p:spPr>
        <p:txBody>
          <a:bodyPr anchor="t"/>
          <a:lstStyle>
            <a:lvl1pPr algn="ctr">
              <a:defRPr b="1">
                <a:solidFill>
                  <a:schemeClr val="bg1">
                    <a:lumMod val="95000"/>
                    <a:lumOff val="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204479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Subtitle 2"/>
          <p:cNvSpPr>
            <a:spLocks noGrp="1"/>
          </p:cNvSpPr>
          <p:nvPr>
            <p:ph type="subTitle" idx="1"/>
          </p:nvPr>
        </p:nvSpPr>
        <p:spPr>
          <a:xfrm>
            <a:off x="469901" y="4003302"/>
            <a:ext cx="6096000" cy="1178298"/>
          </a:xfrm>
        </p:spPr>
        <p:txBody>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itle 13"/>
          <p:cNvSpPr>
            <a:spLocks noGrp="1"/>
          </p:cNvSpPr>
          <p:nvPr>
            <p:ph type="title"/>
          </p:nvPr>
        </p:nvSpPr>
        <p:spPr>
          <a:xfrm>
            <a:off x="472488" y="1990078"/>
            <a:ext cx="11253216"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lvl="0"/>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D81A533E-CA78-4C3C-83B3-F61ED01C5506}" type="datetimeFigureOut">
              <a:rPr lang="en-US"/>
              <a:pPr>
                <a:defRPr/>
              </a:pPr>
              <a:t>2/8/2016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CE407B-893E-4865-B4FB-964E3C8BF389}" type="slidenum">
              <a:rPr lang="en-US"/>
              <a:pPr>
                <a:defRPr/>
              </a:pPr>
              <a:t>‹#›</a:t>
            </a:fld>
            <a:endParaRPr lang="en-US"/>
          </a:p>
        </p:txBody>
      </p:sp>
    </p:spTree>
    <p:extLst>
      <p:ext uri="{BB962C8B-B14F-4D97-AF65-F5344CB8AC3E}">
        <p14:creationId xmlns:p14="http://schemas.microsoft.com/office/powerpoint/2010/main" val="26379437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6" name="Content Placeholder 11"/>
          <p:cNvSpPr>
            <a:spLocks noGrp="1"/>
          </p:cNvSpPr>
          <p:nvPr>
            <p:ph sz="quarter" idx="14"/>
          </p:nvPr>
        </p:nvSpPr>
        <p:spPr>
          <a:xfrm>
            <a:off x="6096000" y="1524000"/>
            <a:ext cx="4978400" cy="4288536"/>
          </a:xfrm>
        </p:spPr>
        <p:txBody>
          <a:bodyPr/>
          <a:lstStyle>
            <a:lvl1pPr>
              <a:defRPr sz="1600"/>
            </a:lvl1pPr>
            <a:lvl2pPr>
              <a:buClr>
                <a:schemeClr val="tx1"/>
              </a:buClr>
              <a:defRPr sz="1600"/>
            </a:lvl2pPr>
            <a:lvl3pPr>
              <a:buClr>
                <a:schemeClr val="tx1"/>
              </a:buClr>
              <a:defRPr sz="1600"/>
            </a:lvl3pPr>
            <a:lvl4pPr>
              <a:buClr>
                <a:schemeClr val="tx1"/>
              </a:buClr>
              <a:defRPr sz="1600"/>
            </a:lvl4pPr>
            <a:lvl5pPr>
              <a:buClr>
                <a:schemeClr val="tx1"/>
              </a:buCl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1117600" y="1524000"/>
            <a:ext cx="4876800" cy="4288536"/>
          </a:xfrm>
        </p:spPr>
        <p:txBody>
          <a:bodyPr/>
          <a:lstStyle>
            <a:lvl1pPr>
              <a:defRPr sz="1600"/>
            </a:lvl1pPr>
            <a:lvl2pPr>
              <a:buClr>
                <a:schemeClr val="tx1"/>
              </a:buClr>
              <a:defRPr sz="1600"/>
            </a:lvl2pPr>
            <a:lvl3pPr>
              <a:buClr>
                <a:schemeClr val="tx1"/>
              </a:buClr>
              <a:defRPr sz="1600"/>
            </a:lvl3pPr>
            <a:lvl4pPr>
              <a:buClr>
                <a:schemeClr val="tx1"/>
              </a:buClr>
              <a:defRPr sz="1600"/>
            </a:lvl4pPr>
            <a:lvl5pPr>
              <a:buClr>
                <a:schemeClr val="tx1"/>
              </a:buCl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a:xfrm>
            <a:off x="1117600" y="609600"/>
            <a:ext cx="9956800" cy="762000"/>
          </a:xfrm>
        </p:spPr>
        <p:txBody>
          <a:bodyPr/>
          <a:lstStyle>
            <a:lvl1pPr algn="ctr">
              <a:defRPr b="1">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7488215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16" name="Content Placeholder 11"/>
          <p:cNvSpPr>
            <a:spLocks noGrp="1"/>
          </p:cNvSpPr>
          <p:nvPr>
            <p:ph sz="quarter" idx="14"/>
          </p:nvPr>
        </p:nvSpPr>
        <p:spPr>
          <a:xfrm>
            <a:off x="6096000" y="1524000"/>
            <a:ext cx="4978400" cy="2057400"/>
          </a:xfrm>
        </p:spPr>
        <p:txBody>
          <a:bodyPr/>
          <a:lstStyle>
            <a:lvl1pPr>
              <a:defRPr sz="1600"/>
            </a:lvl1pPr>
            <a:lvl2pPr>
              <a:buClr>
                <a:schemeClr val="tx1"/>
              </a:buClr>
              <a:defRPr sz="1600"/>
            </a:lvl2pPr>
            <a:lvl3pPr>
              <a:buClr>
                <a:schemeClr val="tx1"/>
              </a:buClr>
              <a:defRPr sz="1600"/>
            </a:lvl3pPr>
            <a:lvl4pPr>
              <a:buClr>
                <a:schemeClr val="tx1"/>
              </a:buClr>
              <a:defRPr sz="1600"/>
            </a:lvl4pPr>
            <a:lvl5pPr>
              <a:buClr>
                <a:schemeClr val="tx1"/>
              </a:buCl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1117600" y="1524000"/>
            <a:ext cx="4876800" cy="2057400"/>
          </a:xfrm>
        </p:spPr>
        <p:txBody>
          <a:bodyPr/>
          <a:lstStyle>
            <a:lvl1pPr>
              <a:defRPr sz="1600"/>
            </a:lvl1pPr>
            <a:lvl2pPr>
              <a:buClr>
                <a:schemeClr val="tx1"/>
              </a:buClr>
              <a:defRPr sz="1600"/>
            </a:lvl2pPr>
            <a:lvl3pPr>
              <a:buClr>
                <a:schemeClr val="tx1"/>
              </a:buClr>
              <a:defRPr sz="1600"/>
            </a:lvl3pPr>
            <a:lvl4pPr>
              <a:buClr>
                <a:schemeClr val="tx1"/>
              </a:buClr>
              <a:defRPr sz="1600"/>
            </a:lvl4pPr>
            <a:lvl5pPr>
              <a:buClr>
                <a:schemeClr val="tx1"/>
              </a:buCl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a:xfrm>
            <a:off x="1117600" y="609600"/>
            <a:ext cx="9956800" cy="762000"/>
          </a:xfrm>
        </p:spPr>
        <p:txBody>
          <a:bodyPr/>
          <a:lstStyle>
            <a:lvl1pPr algn="ctr">
              <a:defRPr b="1">
                <a:solidFill>
                  <a:schemeClr val="bg1"/>
                </a:solidFill>
              </a:defRPr>
            </a:lvl1pPr>
          </a:lstStyle>
          <a:p>
            <a:r>
              <a:rPr lang="en-US" smtClean="0"/>
              <a:t>Click to edit Master title style</a:t>
            </a:r>
            <a:endParaRPr lang="en-US" dirty="0"/>
          </a:p>
        </p:txBody>
      </p:sp>
      <p:sp>
        <p:nvSpPr>
          <p:cNvPr id="5" name="Content Placeholder 11"/>
          <p:cNvSpPr>
            <a:spLocks noGrp="1"/>
          </p:cNvSpPr>
          <p:nvPr>
            <p:ph sz="quarter" idx="15"/>
          </p:nvPr>
        </p:nvSpPr>
        <p:spPr>
          <a:xfrm>
            <a:off x="6096000" y="3733800"/>
            <a:ext cx="4978400" cy="2057400"/>
          </a:xfrm>
        </p:spPr>
        <p:txBody>
          <a:bodyPr/>
          <a:lstStyle>
            <a:lvl1pPr>
              <a:defRPr sz="1600"/>
            </a:lvl1pPr>
            <a:lvl2pPr>
              <a:buClr>
                <a:schemeClr val="tx1"/>
              </a:buClr>
              <a:defRPr sz="1600"/>
            </a:lvl2pPr>
            <a:lvl3pPr>
              <a:buClr>
                <a:schemeClr val="tx1"/>
              </a:buClr>
              <a:defRPr sz="1600"/>
            </a:lvl3pPr>
            <a:lvl4pPr>
              <a:buClr>
                <a:schemeClr val="tx1"/>
              </a:buClr>
              <a:defRPr sz="1600"/>
            </a:lvl4pPr>
            <a:lvl5pPr>
              <a:buClr>
                <a:schemeClr val="tx1"/>
              </a:buCl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30"/>
          <p:cNvSpPr>
            <a:spLocks noGrp="1"/>
          </p:cNvSpPr>
          <p:nvPr>
            <p:ph sz="quarter" idx="16"/>
          </p:nvPr>
        </p:nvSpPr>
        <p:spPr>
          <a:xfrm>
            <a:off x="1117600" y="3733800"/>
            <a:ext cx="4876800" cy="2057400"/>
          </a:xfrm>
        </p:spPr>
        <p:txBody>
          <a:bodyPr/>
          <a:lstStyle>
            <a:lvl1pPr>
              <a:defRPr sz="1600"/>
            </a:lvl1pPr>
            <a:lvl2pPr>
              <a:buClr>
                <a:schemeClr val="tx1"/>
              </a:buClr>
              <a:defRPr sz="1600"/>
            </a:lvl2pPr>
            <a:lvl3pPr>
              <a:buClr>
                <a:schemeClr val="tx1"/>
              </a:buClr>
              <a:defRPr sz="1600"/>
            </a:lvl3pPr>
            <a:lvl4pPr>
              <a:buClr>
                <a:schemeClr val="tx1"/>
              </a:buClr>
              <a:defRPr sz="1600"/>
            </a:lvl4pPr>
            <a:lvl5pPr>
              <a:buClr>
                <a:schemeClr val="tx1"/>
              </a:buCl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248953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16" name="Content Placeholder 11"/>
          <p:cNvSpPr>
            <a:spLocks noGrp="1"/>
          </p:cNvSpPr>
          <p:nvPr>
            <p:ph sz="quarter" idx="14"/>
          </p:nvPr>
        </p:nvSpPr>
        <p:spPr>
          <a:xfrm>
            <a:off x="6096000" y="1524000"/>
            <a:ext cx="4978400" cy="2057400"/>
          </a:xfrm>
        </p:spPr>
        <p:txBody>
          <a:bodyPr/>
          <a:lstStyle>
            <a:lvl1pPr>
              <a:defRPr sz="1600"/>
            </a:lvl1pPr>
            <a:lvl2pPr>
              <a:buClr>
                <a:schemeClr val="tx1"/>
              </a:buClr>
              <a:defRPr sz="1600"/>
            </a:lvl2pPr>
            <a:lvl3pPr>
              <a:buClr>
                <a:schemeClr val="tx1"/>
              </a:buClr>
              <a:defRPr sz="1600"/>
            </a:lvl3pPr>
            <a:lvl4pPr>
              <a:buClr>
                <a:schemeClr val="tx1"/>
              </a:buClr>
              <a:defRPr sz="1600"/>
            </a:lvl4pPr>
            <a:lvl5pPr>
              <a:buClr>
                <a:schemeClr val="tx1"/>
              </a:buCl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1117600" y="1524000"/>
            <a:ext cx="4876800" cy="2057400"/>
          </a:xfrm>
        </p:spPr>
        <p:txBody>
          <a:bodyPr/>
          <a:lstStyle>
            <a:lvl1pPr>
              <a:defRPr sz="1600"/>
            </a:lvl1pPr>
            <a:lvl2pPr>
              <a:buClr>
                <a:schemeClr val="tx1"/>
              </a:buClr>
              <a:defRPr sz="1600"/>
            </a:lvl2pPr>
            <a:lvl3pPr>
              <a:buClr>
                <a:schemeClr val="tx1"/>
              </a:buClr>
              <a:defRPr sz="1600"/>
            </a:lvl3pPr>
            <a:lvl4pPr>
              <a:buClr>
                <a:schemeClr val="tx1"/>
              </a:buClr>
              <a:defRPr sz="1600"/>
            </a:lvl4pPr>
            <a:lvl5pPr>
              <a:buClr>
                <a:schemeClr val="tx1"/>
              </a:buCl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a:xfrm>
            <a:off x="1117600" y="609600"/>
            <a:ext cx="9956800" cy="762000"/>
          </a:xfrm>
        </p:spPr>
        <p:txBody>
          <a:bodyPr/>
          <a:lstStyle>
            <a:lvl1pPr algn="ctr">
              <a:defRPr b="1">
                <a:solidFill>
                  <a:schemeClr val="bg1"/>
                </a:solidFill>
              </a:defRPr>
            </a:lvl1pPr>
          </a:lstStyle>
          <a:p>
            <a:r>
              <a:rPr lang="en-US" smtClean="0"/>
              <a:t>Click to edit Master title style</a:t>
            </a:r>
            <a:endParaRPr lang="en-US" dirty="0"/>
          </a:p>
        </p:txBody>
      </p:sp>
      <p:sp>
        <p:nvSpPr>
          <p:cNvPr id="6" name="Content Placeholder 30"/>
          <p:cNvSpPr>
            <a:spLocks noGrp="1"/>
          </p:cNvSpPr>
          <p:nvPr>
            <p:ph sz="quarter" idx="16"/>
          </p:nvPr>
        </p:nvSpPr>
        <p:spPr>
          <a:xfrm>
            <a:off x="1117600" y="3657600"/>
            <a:ext cx="9956800" cy="1219200"/>
          </a:xfrm>
        </p:spPr>
        <p:txBody>
          <a:bodyPr/>
          <a:lstStyle>
            <a:lvl1pPr>
              <a:defRPr sz="1600"/>
            </a:lvl1pPr>
            <a:lvl2pPr>
              <a:buClr>
                <a:schemeClr val="tx1"/>
              </a:buClr>
              <a:defRPr sz="1600"/>
            </a:lvl2pPr>
            <a:lvl3pPr>
              <a:buClr>
                <a:schemeClr val="tx1"/>
              </a:buClr>
              <a:defRPr sz="1600"/>
            </a:lvl3pPr>
            <a:lvl4pPr>
              <a:buClr>
                <a:schemeClr val="tx1"/>
              </a:buClr>
              <a:defRPr sz="1600"/>
            </a:lvl4pPr>
            <a:lvl5pPr>
              <a:buClr>
                <a:schemeClr val="tx1"/>
              </a:buCl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0"/>
          <p:cNvSpPr>
            <a:spLocks noGrp="1"/>
          </p:cNvSpPr>
          <p:nvPr>
            <p:ph sz="quarter" idx="17"/>
          </p:nvPr>
        </p:nvSpPr>
        <p:spPr>
          <a:xfrm>
            <a:off x="1117600" y="4953000"/>
            <a:ext cx="9956800" cy="1219200"/>
          </a:xfrm>
        </p:spPr>
        <p:txBody>
          <a:bodyPr/>
          <a:lstStyle>
            <a:lvl1pPr>
              <a:defRPr sz="1600"/>
            </a:lvl1pPr>
            <a:lvl2pPr>
              <a:buClr>
                <a:schemeClr val="tx1"/>
              </a:buClr>
              <a:defRPr sz="1600"/>
            </a:lvl2pPr>
            <a:lvl3pPr>
              <a:buClr>
                <a:schemeClr val="tx1"/>
              </a:buClr>
              <a:defRPr sz="1600"/>
            </a:lvl3pPr>
            <a:lvl4pPr>
              <a:buClr>
                <a:schemeClr val="tx1"/>
              </a:buClr>
              <a:defRPr sz="1600"/>
            </a:lvl4pPr>
            <a:lvl5pPr>
              <a:buClr>
                <a:schemeClr val="tx1"/>
              </a:buCl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483285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8" name="Text Placeholder 3"/>
          <p:cNvSpPr>
            <a:spLocks noGrp="1"/>
          </p:cNvSpPr>
          <p:nvPr>
            <p:ph type="body" sz="half" idx="2"/>
          </p:nvPr>
        </p:nvSpPr>
        <p:spPr>
          <a:xfrm>
            <a:off x="1117600" y="1581913"/>
            <a:ext cx="4876800" cy="509587"/>
          </a:xfrm>
        </p:spPr>
        <p:txBody>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6096000" y="1581913"/>
            <a:ext cx="4978400" cy="509587"/>
          </a:xfrm>
        </p:spPr>
        <p:txBody>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6096000" y="2130552"/>
            <a:ext cx="4978400" cy="3736848"/>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1117600" y="2130552"/>
            <a:ext cx="4876800" cy="3736848"/>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a:xfrm>
            <a:off x="1117600" y="609600"/>
            <a:ext cx="9956800" cy="762000"/>
          </a:xfrm>
        </p:spPr>
        <p:txBody>
          <a:bodyPr/>
          <a:lstStyle>
            <a:lvl1pPr algn="ctr">
              <a:defRPr b="1">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39199517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 name="Title 14"/>
          <p:cNvSpPr>
            <a:spLocks noGrp="1"/>
          </p:cNvSpPr>
          <p:nvPr>
            <p:ph type="title"/>
          </p:nvPr>
        </p:nvSpPr>
        <p:spPr>
          <a:xfrm>
            <a:off x="1117600" y="609600"/>
            <a:ext cx="9956800" cy="762000"/>
          </a:xfrm>
        </p:spPr>
        <p:txBody>
          <a:bodyPr/>
          <a:lstStyle>
            <a:lvl1pPr algn="ctr">
              <a:defRPr b="1">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7150245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61466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4" name="Title 23"/>
          <p:cNvSpPr>
            <a:spLocks noGrp="1"/>
          </p:cNvSpPr>
          <p:nvPr>
            <p:ph type="title"/>
          </p:nvPr>
        </p:nvSpPr>
        <p:spPr>
          <a:xfrm>
            <a:off x="1117600" y="609600"/>
            <a:ext cx="9956800" cy="762000"/>
          </a:xfrm>
        </p:spPr>
        <p:txBody>
          <a:bodyPr/>
          <a:lstStyle>
            <a:lvl1pPr algn="ctr">
              <a:defRPr b="1">
                <a:solidFill>
                  <a:schemeClr val="bg1"/>
                </a:solidFill>
              </a:defRPr>
            </a:lvl1pPr>
          </a:lstStyle>
          <a:p>
            <a:r>
              <a:rPr lang="en-US" smtClean="0"/>
              <a:t>Click to edit Master title style</a:t>
            </a:r>
            <a:endParaRPr lang="en-US"/>
          </a:p>
        </p:txBody>
      </p:sp>
      <p:sp>
        <p:nvSpPr>
          <p:cNvPr id="11" name="Text Placeholder 3"/>
          <p:cNvSpPr>
            <a:spLocks noGrp="1"/>
          </p:cNvSpPr>
          <p:nvPr>
            <p:ph type="body" sz="half" idx="2"/>
          </p:nvPr>
        </p:nvSpPr>
        <p:spPr>
          <a:xfrm>
            <a:off x="1117600" y="1594104"/>
            <a:ext cx="4165600" cy="3967162"/>
          </a:xfrm>
        </p:spPr>
        <p:txBody>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5473701" y="1594104"/>
            <a:ext cx="5600700" cy="3968496"/>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36321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705601" y="1600200"/>
            <a:ext cx="4368800" cy="40576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25" name="Text Placeholder 24"/>
          <p:cNvSpPr>
            <a:spLocks noGrp="1"/>
          </p:cNvSpPr>
          <p:nvPr>
            <p:ph type="body" sz="quarter" idx="13"/>
          </p:nvPr>
        </p:nvSpPr>
        <p:spPr>
          <a:xfrm>
            <a:off x="1117600" y="1600201"/>
            <a:ext cx="5448301" cy="4114799"/>
          </a:xfrm>
        </p:spPr>
        <p:txBody>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9" name="Title Placeholder 1"/>
          <p:cNvSpPr>
            <a:spLocks noGrp="1"/>
          </p:cNvSpPr>
          <p:nvPr>
            <p:ph type="title"/>
          </p:nvPr>
        </p:nvSpPr>
        <p:spPr>
          <a:xfrm>
            <a:off x="1117601" y="609600"/>
            <a:ext cx="9956799" cy="762000"/>
          </a:xfrm>
          <a:prstGeom prst="rect">
            <a:avLst/>
          </a:prstGeom>
        </p:spPr>
        <p:txBody>
          <a:bodyPr rtlCol="0">
            <a:normAutofit/>
          </a:bodyPr>
          <a:lstStyle>
            <a:lvl1pPr algn="ctr">
              <a:defRPr b="1">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404914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D7CCEDA-8AFB-40C8-B921-D4A2576C5CB9}" type="datetimeFigureOut">
              <a:rPr lang="en-US" smtClean="0">
                <a:solidFill>
                  <a:prstClr val="black">
                    <a:tint val="75000"/>
                  </a:prstClr>
                </a:solidFill>
              </a:rPr>
              <a:pPr/>
              <a:t>2/8/2016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0ECA5E5-EA91-437C-BE85-53D4EAD570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1771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F6F98F3-648A-4F61-85DE-263BB6BEAE88}" type="datetimeFigureOut">
              <a:rPr lang="en-US"/>
              <a:pPr>
                <a:defRPr/>
              </a:pPr>
              <a:t>2/8/2016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A09C459-0E25-4C0F-BCCD-FBE8FED1ACC4}" type="slidenum">
              <a:rPr lang="en-US"/>
              <a:pPr>
                <a:defRPr/>
              </a:pPr>
              <a:t>‹#›</a:t>
            </a:fld>
            <a:endParaRPr lang="en-US"/>
          </a:p>
        </p:txBody>
      </p:sp>
    </p:spTree>
    <p:extLst>
      <p:ext uri="{BB962C8B-B14F-4D97-AF65-F5344CB8AC3E}">
        <p14:creationId xmlns:p14="http://schemas.microsoft.com/office/powerpoint/2010/main" val="536438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1A2FE1E-2A17-4FD0-9CEA-FEDE272AE533}" type="datetimeFigureOut">
              <a:rPr lang="en-US"/>
              <a:pPr>
                <a:defRPr/>
              </a:pPr>
              <a:t>2/8/2016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A1706F-5D4B-4981-8B28-84677198328A}" type="slidenum">
              <a:rPr lang="en-US"/>
              <a:pPr>
                <a:defRPr/>
              </a:pPr>
              <a:t>‹#›</a:t>
            </a:fld>
            <a:endParaRPr lang="en-US"/>
          </a:p>
        </p:txBody>
      </p:sp>
    </p:spTree>
    <p:extLst>
      <p:ext uri="{BB962C8B-B14F-4D97-AF65-F5344CB8AC3E}">
        <p14:creationId xmlns:p14="http://schemas.microsoft.com/office/powerpoint/2010/main" val="8783918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2133600" y="2133600"/>
            <a:ext cx="8026400" cy="2743200"/>
          </a:xfrm>
          <a:prstGeom prst="rect">
            <a:avLst/>
          </a:prstGeom>
        </p:spPr>
        <p:txBody>
          <a:bodyPr anchor="t"/>
          <a:lstStyle>
            <a:lvl1pPr algn="ctr">
              <a:defRPr/>
            </a:lvl1pPr>
          </a:lstStyle>
          <a:p>
            <a:r>
              <a:rPr lang="en-US" smtClean="0"/>
              <a:t>Click to edit Master title style</a:t>
            </a:r>
            <a:endParaRPr lang="en-US" dirty="0"/>
          </a:p>
        </p:txBody>
      </p:sp>
      <p:sp>
        <p:nvSpPr>
          <p:cNvPr id="10" name="Text Placeholder 3"/>
          <p:cNvSpPr>
            <a:spLocks noGrp="1"/>
          </p:cNvSpPr>
          <p:nvPr>
            <p:ph type="body" sz="quarter" idx="10"/>
          </p:nvPr>
        </p:nvSpPr>
        <p:spPr>
          <a:xfrm>
            <a:off x="3048000" y="5105400"/>
            <a:ext cx="2641600" cy="609600"/>
          </a:xfrm>
          <a:prstGeom prst="rect">
            <a:avLst/>
          </a:prstGeom>
        </p:spPr>
        <p:txBody>
          <a:bodyPr/>
          <a:lstStyle>
            <a:lvl1pPr algn="l">
              <a:buNone/>
              <a:defRPr sz="2000">
                <a:solidFill>
                  <a:schemeClr val="tx1"/>
                </a:solidFill>
              </a:defRPr>
            </a:lvl1pPr>
          </a:lstStyle>
          <a:p>
            <a:pPr lvl="0"/>
            <a:r>
              <a:rPr lang="en-US" dirty="0" smtClean="0"/>
              <a:t>Click to edit Master text styles</a:t>
            </a:r>
          </a:p>
        </p:txBody>
      </p:sp>
      <p:sp>
        <p:nvSpPr>
          <p:cNvPr id="11" name="Text Placeholder 3"/>
          <p:cNvSpPr>
            <a:spLocks noGrp="1"/>
          </p:cNvSpPr>
          <p:nvPr>
            <p:ph type="body" sz="quarter" idx="11"/>
          </p:nvPr>
        </p:nvSpPr>
        <p:spPr>
          <a:xfrm>
            <a:off x="5892800" y="5105400"/>
            <a:ext cx="3251200" cy="609600"/>
          </a:xfrm>
          <a:prstGeom prst="rect">
            <a:avLst/>
          </a:prstGeom>
        </p:spPr>
        <p:txBody>
          <a:bodyPr/>
          <a:lstStyle>
            <a:lvl1pPr algn="r">
              <a:buNone/>
              <a:defRPr sz="20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825307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2133600" y="2133600"/>
            <a:ext cx="8026400" cy="2743200"/>
          </a:xfrm>
          <a:prstGeom prst="rect">
            <a:avLst/>
          </a:prstGeom>
        </p:spPr>
        <p:txBody>
          <a:bodyPr anchor="t"/>
          <a:lstStyle>
            <a:lvl1pPr algn="ctr">
              <a:defRPr/>
            </a:lvl1pPr>
          </a:lstStyle>
          <a:p>
            <a:r>
              <a:rPr lang="en-US" smtClean="0"/>
              <a:t>Click to edit Master title style</a:t>
            </a:r>
            <a:endParaRPr lang="en-US" dirty="0"/>
          </a:p>
        </p:txBody>
      </p:sp>
      <p:sp>
        <p:nvSpPr>
          <p:cNvPr id="10" name="Text Placeholder 3"/>
          <p:cNvSpPr>
            <a:spLocks noGrp="1"/>
          </p:cNvSpPr>
          <p:nvPr>
            <p:ph type="body" sz="quarter" idx="10"/>
          </p:nvPr>
        </p:nvSpPr>
        <p:spPr>
          <a:xfrm>
            <a:off x="3048000" y="5105400"/>
            <a:ext cx="2641600" cy="609600"/>
          </a:xfrm>
          <a:prstGeom prst="rect">
            <a:avLst/>
          </a:prstGeom>
        </p:spPr>
        <p:txBody>
          <a:bodyPr/>
          <a:lstStyle>
            <a:lvl1pPr algn="l">
              <a:buNone/>
              <a:defRPr sz="2000">
                <a:solidFill>
                  <a:schemeClr val="tx1"/>
                </a:solidFill>
              </a:defRPr>
            </a:lvl1pPr>
          </a:lstStyle>
          <a:p>
            <a:pPr lvl="0"/>
            <a:r>
              <a:rPr lang="en-US" dirty="0" smtClean="0"/>
              <a:t>Click to edit Master text styles</a:t>
            </a:r>
          </a:p>
        </p:txBody>
      </p:sp>
      <p:sp>
        <p:nvSpPr>
          <p:cNvPr id="11" name="Text Placeholder 3"/>
          <p:cNvSpPr>
            <a:spLocks noGrp="1"/>
          </p:cNvSpPr>
          <p:nvPr>
            <p:ph type="body" sz="quarter" idx="11"/>
          </p:nvPr>
        </p:nvSpPr>
        <p:spPr>
          <a:xfrm>
            <a:off x="5892800" y="5105400"/>
            <a:ext cx="3251200" cy="609600"/>
          </a:xfrm>
          <a:prstGeom prst="rect">
            <a:avLst/>
          </a:prstGeom>
        </p:spPr>
        <p:txBody>
          <a:bodyPr/>
          <a:lstStyle>
            <a:lvl1pPr algn="r">
              <a:buNone/>
              <a:defRPr sz="20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8279498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1117600" y="1813560"/>
            <a:ext cx="9956800" cy="4358640"/>
          </a:xfrm>
        </p:spPr>
        <p:txBody>
          <a:bodyPr/>
          <a:lstStyle>
            <a:lvl1pPr marL="0" indent="0">
              <a:buClr>
                <a:schemeClr val="tx1"/>
              </a:buClr>
              <a:buFont typeface="Arial" pitchFamily="34" charset="0"/>
              <a:buNone/>
              <a:defRPr>
                <a:solidFill>
                  <a:schemeClr val="tx1"/>
                </a:solidFill>
              </a:defRPr>
            </a:lvl1pPr>
            <a:lvl2pPr marL="171450" indent="-171450">
              <a:buClr>
                <a:schemeClr val="tx1"/>
              </a:buClr>
              <a:buFont typeface="Arial" pitchFamily="34" charset="0"/>
              <a:buChar char="•"/>
              <a:defRPr>
                <a:solidFill>
                  <a:schemeClr val="tx1"/>
                </a:solidFill>
              </a:defRPr>
            </a:lvl2pPr>
            <a:lvl3pPr marL="344488" indent="-165100">
              <a:buClr>
                <a:schemeClr val="tx1"/>
              </a:buClr>
              <a:buFont typeface="Arial" pitchFamily="34" charset="0"/>
              <a:buChar char="•"/>
              <a:defRPr>
                <a:solidFill>
                  <a:schemeClr val="tx1"/>
                </a:solidFill>
              </a:defRPr>
            </a:lvl3pPr>
            <a:lvl4pPr marL="517525" indent="-169863">
              <a:buClr>
                <a:schemeClr val="tx1"/>
              </a:buClr>
              <a:buFont typeface="Arial" pitchFamily="34" charset="0"/>
              <a:buChar char="•"/>
              <a:defRPr>
                <a:solidFill>
                  <a:schemeClr val="tx1"/>
                </a:solidFill>
              </a:defRPr>
            </a:lvl4pPr>
            <a:lvl5pPr marL="688975" indent="-173038">
              <a:buClr>
                <a:schemeClr val="tx1"/>
              </a:buClr>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a:xfrm>
            <a:off x="1117600" y="609600"/>
            <a:ext cx="9956800" cy="762000"/>
          </a:xfrm>
        </p:spPr>
        <p:txBody>
          <a:bodyPr anchor="t"/>
          <a:lstStyle>
            <a:lvl1pPr algn="ctr">
              <a:defRPr b="1">
                <a:solidFill>
                  <a:schemeClr val="bg1">
                    <a:lumMod val="95000"/>
                    <a:lumOff val="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4668663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1117600" y="1600200"/>
            <a:ext cx="9956800" cy="4587240"/>
          </a:xfrm>
        </p:spPr>
        <p:txBody>
          <a:bodyPr/>
          <a:lstStyle>
            <a:lvl1pPr>
              <a:defRPr sz="2400">
                <a:solidFill>
                  <a:schemeClr val="tx1"/>
                </a:solidFill>
              </a:defRPr>
            </a:lvl1pPr>
            <a:lvl2pPr>
              <a:buClr>
                <a:schemeClr val="tx1"/>
              </a:buClr>
              <a:defRPr sz="2000">
                <a:solidFill>
                  <a:schemeClr val="tx1"/>
                </a:solidFill>
              </a:defRPr>
            </a:lvl2pPr>
            <a:lvl3pPr>
              <a:buClr>
                <a:schemeClr val="tx1"/>
              </a:buClr>
              <a:defRPr sz="2000">
                <a:solidFill>
                  <a:schemeClr val="tx1"/>
                </a:solidFill>
              </a:defRPr>
            </a:lvl3pPr>
            <a:lvl4pPr>
              <a:buClr>
                <a:schemeClr val="tx1"/>
              </a:buClr>
              <a:defRPr sz="2000">
                <a:solidFill>
                  <a:schemeClr val="tx1"/>
                </a:solidFill>
              </a:defRPr>
            </a:lvl4pPr>
            <a:lvl5pPr>
              <a:buClr>
                <a:schemeClr val="tx1"/>
              </a:buClr>
              <a:defRPr sz="20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a:xfrm>
            <a:off x="1117600" y="609600"/>
            <a:ext cx="9956800" cy="762000"/>
          </a:xfrm>
        </p:spPr>
        <p:txBody>
          <a:bodyPr anchor="t"/>
          <a:lstStyle>
            <a:lvl1pPr algn="ctr">
              <a:defRPr b="1">
                <a:solidFill>
                  <a:schemeClr val="bg1">
                    <a:lumMod val="95000"/>
                    <a:lumOff val="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6586568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Subtitle 2"/>
          <p:cNvSpPr>
            <a:spLocks noGrp="1"/>
          </p:cNvSpPr>
          <p:nvPr>
            <p:ph type="subTitle" idx="1"/>
          </p:nvPr>
        </p:nvSpPr>
        <p:spPr>
          <a:xfrm>
            <a:off x="469901" y="4003302"/>
            <a:ext cx="6096000" cy="1178298"/>
          </a:xfrm>
        </p:spPr>
        <p:txBody>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itle 13"/>
          <p:cNvSpPr>
            <a:spLocks noGrp="1"/>
          </p:cNvSpPr>
          <p:nvPr>
            <p:ph type="title"/>
          </p:nvPr>
        </p:nvSpPr>
        <p:spPr>
          <a:xfrm>
            <a:off x="472488" y="1990078"/>
            <a:ext cx="11253216"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lvl="0"/>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C85B0BB0-9931-4B7B-A9E7-83896B9C2771}" type="datetimeFigureOut">
              <a:rPr lang="en-US"/>
              <a:pPr>
                <a:defRPr/>
              </a:pPr>
              <a:t>2/8/2016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2F79A9-C33D-4374-844D-531D70C8CF0A}" type="slidenum">
              <a:rPr lang="en-US"/>
              <a:pPr>
                <a:defRPr/>
              </a:pPr>
              <a:t>‹#›</a:t>
            </a:fld>
            <a:endParaRPr lang="en-US"/>
          </a:p>
        </p:txBody>
      </p:sp>
    </p:spTree>
    <p:extLst>
      <p:ext uri="{BB962C8B-B14F-4D97-AF65-F5344CB8AC3E}">
        <p14:creationId xmlns:p14="http://schemas.microsoft.com/office/powerpoint/2010/main" val="33153068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6" name="Content Placeholder 11"/>
          <p:cNvSpPr>
            <a:spLocks noGrp="1"/>
          </p:cNvSpPr>
          <p:nvPr>
            <p:ph sz="quarter" idx="14"/>
          </p:nvPr>
        </p:nvSpPr>
        <p:spPr>
          <a:xfrm>
            <a:off x="6096000" y="1524000"/>
            <a:ext cx="4978400" cy="4288536"/>
          </a:xfrm>
        </p:spPr>
        <p:txBody>
          <a:bodyPr/>
          <a:lstStyle>
            <a:lvl1pPr>
              <a:defRPr sz="1600"/>
            </a:lvl1pPr>
            <a:lvl2pPr>
              <a:buClr>
                <a:schemeClr val="tx1"/>
              </a:buClr>
              <a:defRPr sz="1600"/>
            </a:lvl2pPr>
            <a:lvl3pPr>
              <a:buClr>
                <a:schemeClr val="tx1"/>
              </a:buClr>
              <a:defRPr sz="1600"/>
            </a:lvl3pPr>
            <a:lvl4pPr>
              <a:buClr>
                <a:schemeClr val="tx1"/>
              </a:buClr>
              <a:defRPr sz="1600"/>
            </a:lvl4pPr>
            <a:lvl5pPr>
              <a:buClr>
                <a:schemeClr val="tx1"/>
              </a:buCl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1117600" y="1524000"/>
            <a:ext cx="4876800" cy="4288536"/>
          </a:xfrm>
        </p:spPr>
        <p:txBody>
          <a:bodyPr/>
          <a:lstStyle>
            <a:lvl1pPr>
              <a:defRPr sz="1600"/>
            </a:lvl1pPr>
            <a:lvl2pPr>
              <a:buClr>
                <a:schemeClr val="tx1"/>
              </a:buClr>
              <a:defRPr sz="1600"/>
            </a:lvl2pPr>
            <a:lvl3pPr>
              <a:buClr>
                <a:schemeClr val="tx1"/>
              </a:buClr>
              <a:defRPr sz="1600"/>
            </a:lvl3pPr>
            <a:lvl4pPr>
              <a:buClr>
                <a:schemeClr val="tx1"/>
              </a:buClr>
              <a:defRPr sz="1600"/>
            </a:lvl4pPr>
            <a:lvl5pPr>
              <a:buClr>
                <a:schemeClr val="tx1"/>
              </a:buCl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a:xfrm>
            <a:off x="1117600" y="609600"/>
            <a:ext cx="9956800" cy="762000"/>
          </a:xfrm>
        </p:spPr>
        <p:txBody>
          <a:bodyPr/>
          <a:lstStyle>
            <a:lvl1pPr algn="ctr">
              <a:defRPr b="1">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7898163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16" name="Content Placeholder 11"/>
          <p:cNvSpPr>
            <a:spLocks noGrp="1"/>
          </p:cNvSpPr>
          <p:nvPr>
            <p:ph sz="quarter" idx="14"/>
          </p:nvPr>
        </p:nvSpPr>
        <p:spPr>
          <a:xfrm>
            <a:off x="6096000" y="1524000"/>
            <a:ext cx="4978400" cy="2057400"/>
          </a:xfrm>
        </p:spPr>
        <p:txBody>
          <a:bodyPr/>
          <a:lstStyle>
            <a:lvl1pPr>
              <a:defRPr sz="1600"/>
            </a:lvl1pPr>
            <a:lvl2pPr>
              <a:buClr>
                <a:schemeClr val="tx1"/>
              </a:buClr>
              <a:defRPr sz="1600"/>
            </a:lvl2pPr>
            <a:lvl3pPr>
              <a:buClr>
                <a:schemeClr val="tx1"/>
              </a:buClr>
              <a:defRPr sz="1600"/>
            </a:lvl3pPr>
            <a:lvl4pPr>
              <a:buClr>
                <a:schemeClr val="tx1"/>
              </a:buClr>
              <a:defRPr sz="1600"/>
            </a:lvl4pPr>
            <a:lvl5pPr>
              <a:buClr>
                <a:schemeClr val="tx1"/>
              </a:buCl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1117600" y="1524000"/>
            <a:ext cx="4876800" cy="2057400"/>
          </a:xfrm>
        </p:spPr>
        <p:txBody>
          <a:bodyPr/>
          <a:lstStyle>
            <a:lvl1pPr>
              <a:defRPr sz="1600"/>
            </a:lvl1pPr>
            <a:lvl2pPr>
              <a:buClr>
                <a:schemeClr val="tx1"/>
              </a:buClr>
              <a:defRPr sz="1600"/>
            </a:lvl2pPr>
            <a:lvl3pPr>
              <a:buClr>
                <a:schemeClr val="tx1"/>
              </a:buClr>
              <a:defRPr sz="1600"/>
            </a:lvl3pPr>
            <a:lvl4pPr>
              <a:buClr>
                <a:schemeClr val="tx1"/>
              </a:buClr>
              <a:defRPr sz="1600"/>
            </a:lvl4pPr>
            <a:lvl5pPr>
              <a:buClr>
                <a:schemeClr val="tx1"/>
              </a:buCl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a:xfrm>
            <a:off x="1117600" y="609600"/>
            <a:ext cx="9956800" cy="762000"/>
          </a:xfrm>
        </p:spPr>
        <p:txBody>
          <a:bodyPr/>
          <a:lstStyle>
            <a:lvl1pPr algn="ctr">
              <a:defRPr b="1">
                <a:solidFill>
                  <a:schemeClr val="bg1"/>
                </a:solidFill>
              </a:defRPr>
            </a:lvl1pPr>
          </a:lstStyle>
          <a:p>
            <a:r>
              <a:rPr lang="en-US" smtClean="0"/>
              <a:t>Click to edit Master title style</a:t>
            </a:r>
            <a:endParaRPr lang="en-US" dirty="0"/>
          </a:p>
        </p:txBody>
      </p:sp>
      <p:sp>
        <p:nvSpPr>
          <p:cNvPr id="5" name="Content Placeholder 11"/>
          <p:cNvSpPr>
            <a:spLocks noGrp="1"/>
          </p:cNvSpPr>
          <p:nvPr>
            <p:ph sz="quarter" idx="15"/>
          </p:nvPr>
        </p:nvSpPr>
        <p:spPr>
          <a:xfrm>
            <a:off x="6096000" y="3733800"/>
            <a:ext cx="4978400" cy="2057400"/>
          </a:xfrm>
        </p:spPr>
        <p:txBody>
          <a:bodyPr/>
          <a:lstStyle>
            <a:lvl1pPr>
              <a:defRPr sz="1600"/>
            </a:lvl1pPr>
            <a:lvl2pPr>
              <a:buClr>
                <a:schemeClr val="tx1"/>
              </a:buClr>
              <a:defRPr sz="1600"/>
            </a:lvl2pPr>
            <a:lvl3pPr>
              <a:buClr>
                <a:schemeClr val="tx1"/>
              </a:buClr>
              <a:defRPr sz="1600"/>
            </a:lvl3pPr>
            <a:lvl4pPr>
              <a:buClr>
                <a:schemeClr val="tx1"/>
              </a:buClr>
              <a:defRPr sz="1600"/>
            </a:lvl4pPr>
            <a:lvl5pPr>
              <a:buClr>
                <a:schemeClr val="tx1"/>
              </a:buCl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30"/>
          <p:cNvSpPr>
            <a:spLocks noGrp="1"/>
          </p:cNvSpPr>
          <p:nvPr>
            <p:ph sz="quarter" idx="16"/>
          </p:nvPr>
        </p:nvSpPr>
        <p:spPr>
          <a:xfrm>
            <a:off x="1117600" y="3733800"/>
            <a:ext cx="4876800" cy="2057400"/>
          </a:xfrm>
        </p:spPr>
        <p:txBody>
          <a:bodyPr/>
          <a:lstStyle>
            <a:lvl1pPr>
              <a:defRPr sz="1600"/>
            </a:lvl1pPr>
            <a:lvl2pPr>
              <a:buClr>
                <a:schemeClr val="tx1"/>
              </a:buClr>
              <a:defRPr sz="1600"/>
            </a:lvl2pPr>
            <a:lvl3pPr>
              <a:buClr>
                <a:schemeClr val="tx1"/>
              </a:buClr>
              <a:defRPr sz="1600"/>
            </a:lvl3pPr>
            <a:lvl4pPr>
              <a:buClr>
                <a:schemeClr val="tx1"/>
              </a:buClr>
              <a:defRPr sz="1600"/>
            </a:lvl4pPr>
            <a:lvl5pPr>
              <a:buClr>
                <a:schemeClr val="tx1"/>
              </a:buCl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25082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16" name="Content Placeholder 11"/>
          <p:cNvSpPr>
            <a:spLocks noGrp="1"/>
          </p:cNvSpPr>
          <p:nvPr>
            <p:ph sz="quarter" idx="14"/>
          </p:nvPr>
        </p:nvSpPr>
        <p:spPr>
          <a:xfrm>
            <a:off x="6096000" y="1524000"/>
            <a:ext cx="4978400" cy="2057400"/>
          </a:xfrm>
        </p:spPr>
        <p:txBody>
          <a:bodyPr/>
          <a:lstStyle>
            <a:lvl1pPr>
              <a:defRPr sz="1600"/>
            </a:lvl1pPr>
            <a:lvl2pPr>
              <a:buClr>
                <a:schemeClr val="tx1"/>
              </a:buClr>
              <a:defRPr sz="1600"/>
            </a:lvl2pPr>
            <a:lvl3pPr>
              <a:buClr>
                <a:schemeClr val="tx1"/>
              </a:buClr>
              <a:defRPr sz="1600"/>
            </a:lvl3pPr>
            <a:lvl4pPr>
              <a:buClr>
                <a:schemeClr val="tx1"/>
              </a:buClr>
              <a:defRPr sz="1600"/>
            </a:lvl4pPr>
            <a:lvl5pPr>
              <a:buClr>
                <a:schemeClr val="tx1"/>
              </a:buCl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1117600" y="1524000"/>
            <a:ext cx="4876800" cy="2057400"/>
          </a:xfrm>
        </p:spPr>
        <p:txBody>
          <a:bodyPr/>
          <a:lstStyle>
            <a:lvl1pPr>
              <a:defRPr sz="1600"/>
            </a:lvl1pPr>
            <a:lvl2pPr>
              <a:buClr>
                <a:schemeClr val="tx1"/>
              </a:buClr>
              <a:defRPr sz="1600"/>
            </a:lvl2pPr>
            <a:lvl3pPr>
              <a:buClr>
                <a:schemeClr val="tx1"/>
              </a:buClr>
              <a:defRPr sz="1600"/>
            </a:lvl3pPr>
            <a:lvl4pPr>
              <a:buClr>
                <a:schemeClr val="tx1"/>
              </a:buClr>
              <a:defRPr sz="1600"/>
            </a:lvl4pPr>
            <a:lvl5pPr>
              <a:buClr>
                <a:schemeClr val="tx1"/>
              </a:buCl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a:xfrm>
            <a:off x="1117600" y="609600"/>
            <a:ext cx="9956800" cy="762000"/>
          </a:xfrm>
        </p:spPr>
        <p:txBody>
          <a:bodyPr/>
          <a:lstStyle>
            <a:lvl1pPr algn="ctr">
              <a:defRPr b="1">
                <a:solidFill>
                  <a:schemeClr val="bg1"/>
                </a:solidFill>
              </a:defRPr>
            </a:lvl1pPr>
          </a:lstStyle>
          <a:p>
            <a:r>
              <a:rPr lang="en-US" smtClean="0"/>
              <a:t>Click to edit Master title style</a:t>
            </a:r>
            <a:endParaRPr lang="en-US" dirty="0"/>
          </a:p>
        </p:txBody>
      </p:sp>
      <p:sp>
        <p:nvSpPr>
          <p:cNvPr id="6" name="Content Placeholder 30"/>
          <p:cNvSpPr>
            <a:spLocks noGrp="1"/>
          </p:cNvSpPr>
          <p:nvPr>
            <p:ph sz="quarter" idx="16"/>
          </p:nvPr>
        </p:nvSpPr>
        <p:spPr>
          <a:xfrm>
            <a:off x="1117600" y="3657600"/>
            <a:ext cx="9956800" cy="1219200"/>
          </a:xfrm>
        </p:spPr>
        <p:txBody>
          <a:bodyPr/>
          <a:lstStyle>
            <a:lvl1pPr>
              <a:defRPr sz="1600"/>
            </a:lvl1pPr>
            <a:lvl2pPr>
              <a:buClr>
                <a:schemeClr val="tx1"/>
              </a:buClr>
              <a:defRPr sz="1600"/>
            </a:lvl2pPr>
            <a:lvl3pPr>
              <a:buClr>
                <a:schemeClr val="tx1"/>
              </a:buClr>
              <a:defRPr sz="1600"/>
            </a:lvl3pPr>
            <a:lvl4pPr>
              <a:buClr>
                <a:schemeClr val="tx1"/>
              </a:buClr>
              <a:defRPr sz="1600"/>
            </a:lvl4pPr>
            <a:lvl5pPr>
              <a:buClr>
                <a:schemeClr val="tx1"/>
              </a:buCl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0"/>
          <p:cNvSpPr>
            <a:spLocks noGrp="1"/>
          </p:cNvSpPr>
          <p:nvPr>
            <p:ph sz="quarter" idx="17"/>
          </p:nvPr>
        </p:nvSpPr>
        <p:spPr>
          <a:xfrm>
            <a:off x="1117600" y="4953000"/>
            <a:ext cx="9956800" cy="1219200"/>
          </a:xfrm>
        </p:spPr>
        <p:txBody>
          <a:bodyPr/>
          <a:lstStyle>
            <a:lvl1pPr>
              <a:defRPr sz="1600"/>
            </a:lvl1pPr>
            <a:lvl2pPr>
              <a:buClr>
                <a:schemeClr val="tx1"/>
              </a:buClr>
              <a:defRPr sz="1600"/>
            </a:lvl2pPr>
            <a:lvl3pPr>
              <a:buClr>
                <a:schemeClr val="tx1"/>
              </a:buClr>
              <a:defRPr sz="1600"/>
            </a:lvl3pPr>
            <a:lvl4pPr>
              <a:buClr>
                <a:schemeClr val="tx1"/>
              </a:buClr>
              <a:defRPr sz="1600"/>
            </a:lvl4pPr>
            <a:lvl5pPr>
              <a:buClr>
                <a:schemeClr val="tx1"/>
              </a:buCl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0688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D7CCEDA-8AFB-40C8-B921-D4A2576C5CB9}" type="datetimeFigureOut">
              <a:rPr lang="en-US" smtClean="0">
                <a:solidFill>
                  <a:prstClr val="black">
                    <a:tint val="75000"/>
                  </a:prstClr>
                </a:solidFill>
              </a:rPr>
              <a:pPr/>
              <a:t>2/8/2016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0ECA5E5-EA91-437C-BE85-53D4EAD570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5984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8" name="Text Placeholder 3"/>
          <p:cNvSpPr>
            <a:spLocks noGrp="1"/>
          </p:cNvSpPr>
          <p:nvPr>
            <p:ph type="body" sz="half" idx="2"/>
          </p:nvPr>
        </p:nvSpPr>
        <p:spPr>
          <a:xfrm>
            <a:off x="1117600" y="1581913"/>
            <a:ext cx="4876800" cy="509587"/>
          </a:xfrm>
        </p:spPr>
        <p:txBody>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6096000" y="1581913"/>
            <a:ext cx="4978400" cy="509587"/>
          </a:xfrm>
        </p:spPr>
        <p:txBody>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6096000" y="2130552"/>
            <a:ext cx="4978400" cy="3736848"/>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1117600" y="2130552"/>
            <a:ext cx="4876800" cy="3736848"/>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a:xfrm>
            <a:off x="1117600" y="609600"/>
            <a:ext cx="9956800" cy="762000"/>
          </a:xfrm>
        </p:spPr>
        <p:txBody>
          <a:bodyPr/>
          <a:lstStyle>
            <a:lvl1pPr algn="ctr">
              <a:defRPr b="1">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18944990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 name="Title 14"/>
          <p:cNvSpPr>
            <a:spLocks noGrp="1"/>
          </p:cNvSpPr>
          <p:nvPr>
            <p:ph type="title"/>
          </p:nvPr>
        </p:nvSpPr>
        <p:spPr>
          <a:xfrm>
            <a:off x="1117600" y="609600"/>
            <a:ext cx="9956800" cy="762000"/>
          </a:xfrm>
        </p:spPr>
        <p:txBody>
          <a:bodyPr/>
          <a:lstStyle>
            <a:lvl1pPr algn="ctr">
              <a:defRPr b="1">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8472568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24908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4" name="Title 23"/>
          <p:cNvSpPr>
            <a:spLocks noGrp="1"/>
          </p:cNvSpPr>
          <p:nvPr>
            <p:ph type="title"/>
          </p:nvPr>
        </p:nvSpPr>
        <p:spPr>
          <a:xfrm>
            <a:off x="1117600" y="609600"/>
            <a:ext cx="9956800" cy="762000"/>
          </a:xfrm>
        </p:spPr>
        <p:txBody>
          <a:bodyPr/>
          <a:lstStyle>
            <a:lvl1pPr algn="ctr">
              <a:defRPr b="1">
                <a:solidFill>
                  <a:schemeClr val="bg1"/>
                </a:solidFill>
              </a:defRPr>
            </a:lvl1pPr>
          </a:lstStyle>
          <a:p>
            <a:r>
              <a:rPr lang="en-US" smtClean="0"/>
              <a:t>Click to edit Master title style</a:t>
            </a:r>
            <a:endParaRPr lang="en-US"/>
          </a:p>
        </p:txBody>
      </p:sp>
      <p:sp>
        <p:nvSpPr>
          <p:cNvPr id="11" name="Text Placeholder 3"/>
          <p:cNvSpPr>
            <a:spLocks noGrp="1"/>
          </p:cNvSpPr>
          <p:nvPr>
            <p:ph type="body" sz="half" idx="2"/>
          </p:nvPr>
        </p:nvSpPr>
        <p:spPr>
          <a:xfrm>
            <a:off x="1117600" y="1594104"/>
            <a:ext cx="4165600" cy="3967162"/>
          </a:xfrm>
        </p:spPr>
        <p:txBody>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5473701" y="1594104"/>
            <a:ext cx="5600700" cy="3968496"/>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83871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705601" y="1600200"/>
            <a:ext cx="4368800" cy="40576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25" name="Text Placeholder 24"/>
          <p:cNvSpPr>
            <a:spLocks noGrp="1"/>
          </p:cNvSpPr>
          <p:nvPr>
            <p:ph type="body" sz="quarter" idx="13"/>
          </p:nvPr>
        </p:nvSpPr>
        <p:spPr>
          <a:xfrm>
            <a:off x="1117600" y="1600201"/>
            <a:ext cx="5448301" cy="4114799"/>
          </a:xfrm>
        </p:spPr>
        <p:txBody>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9" name="Title Placeholder 1"/>
          <p:cNvSpPr>
            <a:spLocks noGrp="1"/>
          </p:cNvSpPr>
          <p:nvPr>
            <p:ph type="title"/>
          </p:nvPr>
        </p:nvSpPr>
        <p:spPr>
          <a:xfrm>
            <a:off x="1117601" y="609600"/>
            <a:ext cx="9956799" cy="762000"/>
          </a:xfrm>
          <a:prstGeom prst="rect">
            <a:avLst/>
          </a:prstGeom>
        </p:spPr>
        <p:txBody>
          <a:bodyPr rtlCol="0">
            <a:normAutofit/>
          </a:bodyPr>
          <a:lstStyle>
            <a:lvl1pPr algn="ctr">
              <a:defRPr b="1">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4041276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8E8D1E0-54C8-4114-8D41-776F91774179}" type="datetimeFigureOut">
              <a:rPr lang="en-US"/>
              <a:pPr>
                <a:defRPr/>
              </a:pPr>
              <a:t>2/8/2016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3A0D01-8A44-4CFA-9C24-554CDE052F82}" type="slidenum">
              <a:rPr lang="en-US"/>
              <a:pPr>
                <a:defRPr/>
              </a:pPr>
              <a:t>‹#›</a:t>
            </a:fld>
            <a:endParaRPr lang="en-US"/>
          </a:p>
        </p:txBody>
      </p:sp>
    </p:spTree>
    <p:extLst>
      <p:ext uri="{BB962C8B-B14F-4D97-AF65-F5344CB8AC3E}">
        <p14:creationId xmlns:p14="http://schemas.microsoft.com/office/powerpoint/2010/main" val="16469545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EF954C-AF6B-4CC4-AC07-026BDE0737AA}" type="datetimeFigureOut">
              <a:rPr lang="en-US"/>
              <a:pPr>
                <a:defRPr/>
              </a:pPr>
              <a:t>2/8/2016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8BAA3C-D647-414F-8077-11A8022C32B7}" type="slidenum">
              <a:rPr lang="en-US"/>
              <a:pPr>
                <a:defRPr/>
              </a:pPr>
              <a:t>‹#›</a:t>
            </a:fld>
            <a:endParaRPr lang="en-US"/>
          </a:p>
        </p:txBody>
      </p:sp>
    </p:spTree>
    <p:extLst>
      <p:ext uri="{BB962C8B-B14F-4D97-AF65-F5344CB8AC3E}">
        <p14:creationId xmlns:p14="http://schemas.microsoft.com/office/powerpoint/2010/main" val="22102862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4AF58D1F-7FB4-D64A-9CA7-97CF5868231D}"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5528E-5748-B349-88CF-F14B7ED8EA8C}" type="slidenum">
              <a:rPr lang="en-US" smtClean="0"/>
              <a:t>‹#›</a:t>
            </a:fld>
            <a:endParaRPr lang="en-US"/>
          </a:p>
        </p:txBody>
      </p:sp>
    </p:spTree>
    <p:extLst>
      <p:ext uri="{BB962C8B-B14F-4D97-AF65-F5344CB8AC3E}">
        <p14:creationId xmlns:p14="http://schemas.microsoft.com/office/powerpoint/2010/main" val="24758901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4AF58D1F-7FB4-D64A-9CA7-97CF5868231D}"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5528E-5748-B349-88CF-F14B7ED8EA8C}" type="slidenum">
              <a:rPr lang="en-US" smtClean="0"/>
              <a:t>‹#›</a:t>
            </a:fld>
            <a:endParaRPr lang="en-US"/>
          </a:p>
        </p:txBody>
      </p:sp>
    </p:spTree>
    <p:extLst>
      <p:ext uri="{BB962C8B-B14F-4D97-AF65-F5344CB8AC3E}">
        <p14:creationId xmlns:p14="http://schemas.microsoft.com/office/powerpoint/2010/main" val="11547639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4AF58D1F-7FB4-D64A-9CA7-97CF5868231D}"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5528E-5748-B349-88CF-F14B7ED8EA8C}" type="slidenum">
              <a:rPr lang="en-US" smtClean="0"/>
              <a:t>‹#›</a:t>
            </a:fld>
            <a:endParaRPr lang="en-US"/>
          </a:p>
        </p:txBody>
      </p:sp>
    </p:spTree>
    <p:extLst>
      <p:ext uri="{BB962C8B-B14F-4D97-AF65-F5344CB8AC3E}">
        <p14:creationId xmlns:p14="http://schemas.microsoft.com/office/powerpoint/2010/main" val="1144056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7CCEDA-8AFB-40C8-B921-D4A2576C5CB9}" type="datetimeFigureOut">
              <a:rPr lang="en-US" smtClean="0">
                <a:solidFill>
                  <a:prstClr val="black">
                    <a:tint val="75000"/>
                  </a:prstClr>
                </a:solidFill>
              </a:rPr>
              <a:pPr/>
              <a:t>2/8/2016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0ECA5E5-EA91-437C-BE85-53D4EAD570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63273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4AF58D1F-7FB4-D64A-9CA7-97CF5868231D}" type="datetimeFigureOut">
              <a:rPr lang="en-US" smtClean="0"/>
              <a:t>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65528E-5748-B349-88CF-F14B7ED8EA8C}" type="slidenum">
              <a:rPr lang="en-US" smtClean="0"/>
              <a:t>‹#›</a:t>
            </a:fld>
            <a:endParaRPr lang="en-US"/>
          </a:p>
        </p:txBody>
      </p:sp>
    </p:spTree>
    <p:extLst>
      <p:ext uri="{BB962C8B-B14F-4D97-AF65-F5344CB8AC3E}">
        <p14:creationId xmlns:p14="http://schemas.microsoft.com/office/powerpoint/2010/main" val="42841326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4AF58D1F-7FB4-D64A-9CA7-97CF5868231D}" type="datetimeFigureOut">
              <a:rPr lang="en-US" smtClean="0"/>
              <a:t>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65528E-5748-B349-88CF-F14B7ED8EA8C}" type="slidenum">
              <a:rPr lang="en-US" smtClean="0"/>
              <a:t>‹#›</a:t>
            </a:fld>
            <a:endParaRPr lang="en-US"/>
          </a:p>
        </p:txBody>
      </p:sp>
    </p:spTree>
    <p:extLst>
      <p:ext uri="{BB962C8B-B14F-4D97-AF65-F5344CB8AC3E}">
        <p14:creationId xmlns:p14="http://schemas.microsoft.com/office/powerpoint/2010/main" val="18241183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4AF58D1F-7FB4-D64A-9CA7-97CF5868231D}" type="datetimeFigureOut">
              <a:rPr lang="en-US" smtClean="0"/>
              <a:t>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65528E-5748-B349-88CF-F14B7ED8EA8C}" type="slidenum">
              <a:rPr lang="en-US" smtClean="0"/>
              <a:t>‹#›</a:t>
            </a:fld>
            <a:endParaRPr lang="en-US"/>
          </a:p>
        </p:txBody>
      </p:sp>
    </p:spTree>
    <p:extLst>
      <p:ext uri="{BB962C8B-B14F-4D97-AF65-F5344CB8AC3E}">
        <p14:creationId xmlns:p14="http://schemas.microsoft.com/office/powerpoint/2010/main" val="22426835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58D1F-7FB4-D64A-9CA7-97CF5868231D}" type="datetimeFigureOut">
              <a:rPr lang="en-US" smtClean="0"/>
              <a:t>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65528E-5748-B349-88CF-F14B7ED8EA8C}" type="slidenum">
              <a:rPr lang="en-US" smtClean="0"/>
              <a:t>‹#›</a:t>
            </a:fld>
            <a:endParaRPr lang="en-US"/>
          </a:p>
        </p:txBody>
      </p:sp>
    </p:spTree>
    <p:extLst>
      <p:ext uri="{BB962C8B-B14F-4D97-AF65-F5344CB8AC3E}">
        <p14:creationId xmlns:p14="http://schemas.microsoft.com/office/powerpoint/2010/main" val="24464259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4AF58D1F-7FB4-D64A-9CA7-97CF5868231D}" type="datetimeFigureOut">
              <a:rPr lang="en-US" smtClean="0"/>
              <a:t>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65528E-5748-B349-88CF-F14B7ED8EA8C}" type="slidenum">
              <a:rPr lang="en-US" smtClean="0"/>
              <a:t>‹#›</a:t>
            </a:fld>
            <a:endParaRPr lang="en-US"/>
          </a:p>
        </p:txBody>
      </p:sp>
    </p:spTree>
    <p:extLst>
      <p:ext uri="{BB962C8B-B14F-4D97-AF65-F5344CB8AC3E}">
        <p14:creationId xmlns:p14="http://schemas.microsoft.com/office/powerpoint/2010/main" val="12235402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4AF58D1F-7FB4-D64A-9CA7-97CF5868231D}" type="datetimeFigureOut">
              <a:rPr lang="en-US" smtClean="0"/>
              <a:t>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65528E-5748-B349-88CF-F14B7ED8EA8C}" type="slidenum">
              <a:rPr lang="en-US" smtClean="0"/>
              <a:t>‹#›</a:t>
            </a:fld>
            <a:endParaRPr lang="en-US"/>
          </a:p>
        </p:txBody>
      </p:sp>
    </p:spTree>
    <p:extLst>
      <p:ext uri="{BB962C8B-B14F-4D97-AF65-F5344CB8AC3E}">
        <p14:creationId xmlns:p14="http://schemas.microsoft.com/office/powerpoint/2010/main" val="41451853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4AF58D1F-7FB4-D64A-9CA7-97CF5868231D}"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5528E-5748-B349-88CF-F14B7ED8EA8C}" type="slidenum">
              <a:rPr lang="en-US" smtClean="0"/>
              <a:t>‹#›</a:t>
            </a:fld>
            <a:endParaRPr lang="en-US"/>
          </a:p>
        </p:txBody>
      </p:sp>
    </p:spTree>
    <p:extLst>
      <p:ext uri="{BB962C8B-B14F-4D97-AF65-F5344CB8AC3E}">
        <p14:creationId xmlns:p14="http://schemas.microsoft.com/office/powerpoint/2010/main" val="14738554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4AF58D1F-7FB4-D64A-9CA7-97CF5868231D}"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5528E-5748-B349-88CF-F14B7ED8EA8C}" type="slidenum">
              <a:rPr lang="en-US" smtClean="0"/>
              <a:t>‹#›</a:t>
            </a:fld>
            <a:endParaRPr lang="en-US"/>
          </a:p>
        </p:txBody>
      </p:sp>
    </p:spTree>
    <p:extLst>
      <p:ext uri="{BB962C8B-B14F-4D97-AF65-F5344CB8AC3E}">
        <p14:creationId xmlns:p14="http://schemas.microsoft.com/office/powerpoint/2010/main" val="4126238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7CCEDA-8AFB-40C8-B921-D4A2576C5CB9}" type="datetimeFigureOut">
              <a:rPr lang="en-US" smtClean="0">
                <a:solidFill>
                  <a:prstClr val="black">
                    <a:tint val="75000"/>
                  </a:prstClr>
                </a:solidFill>
              </a:rPr>
              <a:pPr/>
              <a:t>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ECA5E5-EA91-437C-BE85-53D4EAD570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4912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7CCEDA-8AFB-40C8-B921-D4A2576C5CB9}" type="datetimeFigureOut">
              <a:rPr lang="en-US" smtClean="0">
                <a:solidFill>
                  <a:prstClr val="black">
                    <a:tint val="75000"/>
                  </a:prstClr>
                </a:solidFill>
              </a:rPr>
              <a:pPr/>
              <a:t>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ECA5E5-EA91-437C-BE85-53D4EAD570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3529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image" Target="../media/image4.jpeg"/><Relationship Id="rId2" Type="http://schemas.openxmlformats.org/officeDocument/2006/relationships/slideLayout" Target="../slideLayouts/slideLayout39.xml"/><Relationship Id="rId16" Type="http://schemas.openxmlformats.org/officeDocument/2006/relationships/theme" Target="../theme/theme4.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6" Type="http://schemas.openxmlformats.org/officeDocument/2006/relationships/image" Target="../media/image4.jpeg"/><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theme" Target="../theme/theme5.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6.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7CCEDA-8AFB-40C8-B921-D4A2576C5CB9}" type="datetimeFigureOut">
              <a:rPr lang="en-US" smtClean="0">
                <a:solidFill>
                  <a:prstClr val="black">
                    <a:tint val="75000"/>
                  </a:prstClr>
                </a:solidFill>
              </a:rPr>
              <a:pPr/>
              <a:t>2/8/2016</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ECA5E5-EA91-437C-BE85-53D4EAD570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65278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DCB589-FE8B-41B8-BFC2-1DF767D4360C}" type="datetimeFigureOut">
              <a:rPr lang="en-US" smtClean="0">
                <a:solidFill>
                  <a:prstClr val="black">
                    <a:tint val="75000"/>
                  </a:prstClr>
                </a:solidFill>
              </a:rPr>
              <a:pPr/>
              <a:t>2/8/2016</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CB1B3-337B-4D2C-8A68-5E10EA0A5B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966356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PlaceHolder 1"/>
          <p:cNvSpPr>
            <a:spLocks noGrp="1"/>
          </p:cNvSpPr>
          <p:nvPr>
            <p:ph type="title"/>
          </p:nvPr>
        </p:nvSpPr>
        <p:spPr>
          <a:xfrm>
            <a:off x="609562" y="273352"/>
            <a:ext cx="10971684" cy="1145009"/>
          </a:xfrm>
          <a:prstGeom prst="rect">
            <a:avLst/>
          </a:prstGeom>
        </p:spPr>
        <p:txBody>
          <a:bodyPr lIns="0" tIns="0" rIns="0" bIns="0" anchor="ctr"/>
          <a:lstStyle/>
          <a:p>
            <a:pPr algn="ctr"/>
            <a:r>
              <a:rPr lang="en-CA" sz="3992" spc="-1">
                <a:latin typeface="Arial"/>
              </a:rPr>
              <a:t>Click to edit the title text format</a:t>
            </a:r>
            <a:endParaRPr/>
          </a:p>
        </p:txBody>
      </p:sp>
      <p:sp>
        <p:nvSpPr>
          <p:cNvPr id="6" name="PlaceHolder 2"/>
          <p:cNvSpPr>
            <a:spLocks noGrp="1"/>
          </p:cNvSpPr>
          <p:nvPr>
            <p:ph type="body"/>
          </p:nvPr>
        </p:nvSpPr>
        <p:spPr>
          <a:xfrm>
            <a:off x="609562" y="1604841"/>
            <a:ext cx="10971684" cy="3977484"/>
          </a:xfrm>
          <a:prstGeom prst="rect">
            <a:avLst/>
          </a:prstGeom>
        </p:spPr>
        <p:txBody>
          <a:bodyPr lIns="0" tIns="0" rIns="0" bIns="0"/>
          <a:lstStyle/>
          <a:p>
            <a:pPr marL="432000" indent="-324000">
              <a:buClr>
                <a:srgbClr val="FFFFFF"/>
              </a:buClr>
              <a:buSzPct val="45000"/>
              <a:buFont typeface="Wingdings" charset="2"/>
              <a:buChar char=""/>
            </a:pPr>
            <a:r>
              <a:rPr lang="en-CA" sz="2903" spc="-1">
                <a:latin typeface="Arial"/>
              </a:rPr>
              <a:t>Click to edit the outline text format</a:t>
            </a:r>
            <a:endParaRPr/>
          </a:p>
          <a:p>
            <a:pPr marL="783821" lvl="1" indent="-293933">
              <a:buClr>
                <a:srgbClr val="FFFFFF"/>
              </a:buClr>
              <a:buSzPct val="75000"/>
              <a:buFont typeface="Symbol" charset="2"/>
              <a:buChar char=""/>
            </a:pPr>
            <a:r>
              <a:rPr lang="en-CA" sz="2540" spc="-1">
                <a:latin typeface="Arial"/>
              </a:rPr>
              <a:t>Second Outline Level</a:t>
            </a:r>
            <a:endParaRPr/>
          </a:p>
          <a:p>
            <a:pPr marL="1175731" lvl="2" indent="-261274">
              <a:buClr>
                <a:srgbClr val="FFFFFF"/>
              </a:buClr>
              <a:buSzPct val="45000"/>
              <a:buFont typeface="Wingdings" charset="2"/>
              <a:buChar char=""/>
            </a:pPr>
            <a:r>
              <a:rPr lang="en-CA" sz="2177" spc="-1">
                <a:latin typeface="Arial"/>
              </a:rPr>
              <a:t>Third Outline Level</a:t>
            </a:r>
            <a:endParaRPr/>
          </a:p>
          <a:p>
            <a:pPr marL="1567642" lvl="3" indent="-195955">
              <a:buClr>
                <a:srgbClr val="FFFFFF"/>
              </a:buClr>
              <a:buSzPct val="75000"/>
              <a:buFont typeface="Symbol" charset="2"/>
              <a:buChar char=""/>
            </a:pPr>
            <a:r>
              <a:rPr lang="en-CA" sz="1814" spc="-1">
                <a:latin typeface="Arial"/>
              </a:rPr>
              <a:t>Fourth Outline Level</a:t>
            </a:r>
            <a:endParaRPr/>
          </a:p>
          <a:p>
            <a:pPr marL="1959552" lvl="4" indent="-195955">
              <a:buClr>
                <a:srgbClr val="FFFFFF"/>
              </a:buClr>
              <a:buSzPct val="45000"/>
              <a:buFont typeface="Wingdings" charset="2"/>
              <a:buChar char=""/>
            </a:pPr>
            <a:r>
              <a:rPr lang="en-CA" sz="1814" spc="-1">
                <a:latin typeface="Arial"/>
              </a:rPr>
              <a:t>Fifth Outline Level</a:t>
            </a:r>
            <a:endParaRPr/>
          </a:p>
          <a:p>
            <a:pPr marL="2351462" lvl="5" indent="-195955">
              <a:buClr>
                <a:srgbClr val="FFFFFF"/>
              </a:buClr>
              <a:buSzPct val="45000"/>
              <a:buFont typeface="Wingdings" charset="2"/>
              <a:buChar char=""/>
            </a:pPr>
            <a:r>
              <a:rPr lang="en-CA" sz="1814" spc="-1">
                <a:latin typeface="Arial"/>
              </a:rPr>
              <a:t>Sixth Outline Level</a:t>
            </a:r>
            <a:endParaRPr/>
          </a:p>
          <a:p>
            <a:pPr marL="2743373" lvl="6" indent="-195955">
              <a:buClr>
                <a:srgbClr val="FFFFFF"/>
              </a:buClr>
              <a:buSzPct val="45000"/>
              <a:buFont typeface="Wingdings" charset="2"/>
              <a:buChar char=""/>
            </a:pPr>
            <a:r>
              <a:rPr lang="en-CA" sz="1814" spc="-1">
                <a:latin typeface="Arial"/>
              </a:rPr>
              <a:t>Seventh Outline Level</a:t>
            </a:r>
            <a:endParaRPr/>
          </a:p>
        </p:txBody>
      </p:sp>
      <p:sp>
        <p:nvSpPr>
          <p:cNvPr id="2" name="PlaceHolder 3"/>
          <p:cNvSpPr>
            <a:spLocks noGrp="1"/>
          </p:cNvSpPr>
          <p:nvPr>
            <p:ph type="dt"/>
          </p:nvPr>
        </p:nvSpPr>
        <p:spPr>
          <a:xfrm>
            <a:off x="609562" y="6247906"/>
            <a:ext cx="2840124" cy="472896"/>
          </a:xfrm>
          <a:prstGeom prst="rect">
            <a:avLst/>
          </a:prstGeom>
        </p:spPr>
        <p:txBody>
          <a:bodyPr lIns="0" tIns="0" rIns="0" bIns="0"/>
          <a:lstStyle/>
          <a:p>
            <a:r>
              <a:rPr lang="en-CA" sz="1270" spc="-1">
                <a:solidFill>
                  <a:prstClr val="black"/>
                </a:solidFill>
                <a:latin typeface="Times New Roman"/>
              </a:rPr>
              <a:t>&lt;date/time&gt;</a:t>
            </a:r>
            <a:endParaRPr>
              <a:solidFill>
                <a:prstClr val="black"/>
              </a:solidFill>
            </a:endParaRPr>
          </a:p>
        </p:txBody>
      </p:sp>
      <p:sp>
        <p:nvSpPr>
          <p:cNvPr id="3" name="PlaceHolder 4"/>
          <p:cNvSpPr>
            <a:spLocks noGrp="1"/>
          </p:cNvSpPr>
          <p:nvPr>
            <p:ph type="ftr"/>
          </p:nvPr>
        </p:nvSpPr>
        <p:spPr>
          <a:xfrm>
            <a:off x="4169405" y="6247906"/>
            <a:ext cx="3864189" cy="472896"/>
          </a:xfrm>
          <a:prstGeom prst="rect">
            <a:avLst/>
          </a:prstGeom>
        </p:spPr>
        <p:txBody>
          <a:bodyPr lIns="0" tIns="0" rIns="0" bIns="0"/>
          <a:lstStyle/>
          <a:p>
            <a:pPr algn="ctr"/>
            <a:r>
              <a:rPr lang="en-CA" sz="1270" spc="-1">
                <a:solidFill>
                  <a:prstClr val="black"/>
                </a:solidFill>
                <a:latin typeface="Times New Roman"/>
              </a:rPr>
              <a:t>&lt;footer&gt;</a:t>
            </a:r>
            <a:endParaRPr>
              <a:solidFill>
                <a:prstClr val="black"/>
              </a:solidFill>
            </a:endParaRPr>
          </a:p>
        </p:txBody>
      </p:sp>
      <p:sp>
        <p:nvSpPr>
          <p:cNvPr id="4" name="PlaceHolder 5"/>
          <p:cNvSpPr>
            <a:spLocks noGrp="1"/>
          </p:cNvSpPr>
          <p:nvPr>
            <p:ph type="sldNum"/>
          </p:nvPr>
        </p:nvSpPr>
        <p:spPr>
          <a:xfrm>
            <a:off x="8741122" y="6247906"/>
            <a:ext cx="2840124" cy="472896"/>
          </a:xfrm>
          <a:prstGeom prst="rect">
            <a:avLst/>
          </a:prstGeom>
        </p:spPr>
        <p:txBody>
          <a:bodyPr lIns="0" tIns="0" rIns="0" bIns="0"/>
          <a:lstStyle/>
          <a:p>
            <a:pPr algn="r"/>
            <a:fld id="{A88EA826-9FF9-406A-9EEE-0E2D319BCB5C}" type="slidenum">
              <a:rPr lang="en-CA" sz="1270" spc="-1">
                <a:solidFill>
                  <a:prstClr val="black"/>
                </a:solidFill>
                <a:latin typeface="Times New Roman"/>
              </a:rPr>
              <a:pPr algn="r"/>
              <a:t>‹#›</a:t>
            </a:fld>
            <a:endParaRPr>
              <a:solidFill>
                <a:prstClr val="black"/>
              </a:solidFill>
            </a:endParaRPr>
          </a:p>
        </p:txBody>
      </p:sp>
    </p:spTree>
    <p:extLst>
      <p:ext uri="{BB962C8B-B14F-4D97-AF65-F5344CB8AC3E}">
        <p14:creationId xmlns:p14="http://schemas.microsoft.com/office/powerpoint/2010/main" val="33271525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l" defTabSz="829544" rtl="0" eaLnBrk="1" latinLnBrk="0" hangingPunct="1">
        <a:lnSpc>
          <a:spcPct val="90000"/>
        </a:lnSpc>
        <a:spcBef>
          <a:spcPct val="0"/>
        </a:spcBef>
        <a:buNone/>
        <a:defRPr sz="3992" kern="1200">
          <a:solidFill>
            <a:schemeClr val="tx1"/>
          </a:solidFill>
          <a:latin typeface="+mj-lt"/>
          <a:ea typeface="+mj-ea"/>
          <a:cs typeface="+mj-cs"/>
        </a:defRPr>
      </a:lvl1pPr>
    </p:titleStyle>
    <p:bodyStyle>
      <a:lvl1pPr marL="391910" indent="-293933" algn="l" defTabSz="829544" rtl="0" eaLnBrk="1" latinLnBrk="0" hangingPunct="1">
        <a:lnSpc>
          <a:spcPct val="90000"/>
        </a:lnSpc>
        <a:spcBef>
          <a:spcPts val="907"/>
        </a:spcBef>
        <a:buClr>
          <a:srgbClr val="FFFFFF"/>
        </a:buClr>
        <a:buSzPct val="45000"/>
        <a:buFont typeface="Wingdings" charset="2"/>
        <a:buChar char=""/>
        <a:defRPr sz="2540" kern="1200">
          <a:solidFill>
            <a:schemeClr val="tx1"/>
          </a:solidFill>
          <a:latin typeface="+mn-lt"/>
          <a:ea typeface="+mn-ea"/>
          <a:cs typeface="+mn-cs"/>
        </a:defRPr>
      </a:lvl1pPr>
      <a:lvl2pPr marL="622158" indent="-207386" algn="l" defTabSz="829544" rtl="0" eaLnBrk="1" latinLnBrk="0" hangingPunct="1">
        <a:lnSpc>
          <a:spcPct val="90000"/>
        </a:lnSpc>
        <a:spcBef>
          <a:spcPts val="454"/>
        </a:spcBef>
        <a:buFont typeface="Arial" panose="020B0604020202020204" pitchFamily="34" charset="0"/>
        <a:buChar char="•"/>
        <a:defRPr sz="2177" kern="1200">
          <a:solidFill>
            <a:schemeClr val="tx1"/>
          </a:solidFill>
          <a:latin typeface="+mn-lt"/>
          <a:ea typeface="+mn-ea"/>
          <a:cs typeface="+mn-cs"/>
        </a:defRPr>
      </a:lvl2pPr>
      <a:lvl3pPr marL="1036930" indent="-207386" algn="l" defTabSz="829544" rtl="0" eaLnBrk="1" latinLnBrk="0" hangingPunct="1">
        <a:lnSpc>
          <a:spcPct val="90000"/>
        </a:lnSpc>
        <a:spcBef>
          <a:spcPts val="454"/>
        </a:spcBef>
        <a:buFont typeface="Arial" panose="020B0604020202020204" pitchFamily="34" charset="0"/>
        <a:buChar char="•"/>
        <a:defRPr sz="1814" kern="1200">
          <a:solidFill>
            <a:schemeClr val="tx1"/>
          </a:solidFill>
          <a:latin typeface="+mn-lt"/>
          <a:ea typeface="+mn-ea"/>
          <a:cs typeface="+mn-cs"/>
        </a:defRPr>
      </a:lvl3pPr>
      <a:lvl4pPr marL="1451701"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4pPr>
      <a:lvl5pPr marL="1866473"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5pPr>
      <a:lvl6pPr marL="2281245"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6017"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789"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561"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en-US"/>
      </a:defPPr>
      <a:lvl1pPr marL="0" algn="l" defTabSz="829544" rtl="0" eaLnBrk="1" latinLnBrk="0" hangingPunct="1">
        <a:defRPr sz="1633" kern="1200">
          <a:solidFill>
            <a:schemeClr val="tx1"/>
          </a:solidFill>
          <a:latin typeface="+mn-lt"/>
          <a:ea typeface="+mn-ea"/>
          <a:cs typeface="+mn-cs"/>
        </a:defRPr>
      </a:lvl1pPr>
      <a:lvl2pPr marL="414772" algn="l" defTabSz="829544" rtl="0" eaLnBrk="1" latinLnBrk="0" hangingPunct="1">
        <a:defRPr sz="1633" kern="1200">
          <a:solidFill>
            <a:schemeClr val="tx1"/>
          </a:solidFill>
          <a:latin typeface="+mn-lt"/>
          <a:ea typeface="+mn-ea"/>
          <a:cs typeface="+mn-cs"/>
        </a:defRPr>
      </a:lvl2pPr>
      <a:lvl3pPr marL="829544" algn="l" defTabSz="829544" rtl="0" eaLnBrk="1" latinLnBrk="0" hangingPunct="1">
        <a:defRPr sz="1633" kern="1200">
          <a:solidFill>
            <a:schemeClr val="tx1"/>
          </a:solidFill>
          <a:latin typeface="+mn-lt"/>
          <a:ea typeface="+mn-ea"/>
          <a:cs typeface="+mn-cs"/>
        </a:defRPr>
      </a:lvl3pPr>
      <a:lvl4pPr marL="1244316" algn="l" defTabSz="829544" rtl="0" eaLnBrk="1" latinLnBrk="0" hangingPunct="1">
        <a:defRPr sz="1633" kern="1200">
          <a:solidFill>
            <a:schemeClr val="tx1"/>
          </a:solidFill>
          <a:latin typeface="+mn-lt"/>
          <a:ea typeface="+mn-ea"/>
          <a:cs typeface="+mn-cs"/>
        </a:defRPr>
      </a:lvl4pPr>
      <a:lvl5pPr marL="1659087" algn="l" defTabSz="829544" rtl="0" eaLnBrk="1" latinLnBrk="0" hangingPunct="1">
        <a:defRPr sz="1633" kern="1200">
          <a:solidFill>
            <a:schemeClr val="tx1"/>
          </a:solidFill>
          <a:latin typeface="+mn-lt"/>
          <a:ea typeface="+mn-ea"/>
          <a:cs typeface="+mn-cs"/>
        </a:defRPr>
      </a:lvl5pPr>
      <a:lvl6pPr marL="2073859" algn="l" defTabSz="829544" rtl="0" eaLnBrk="1" latinLnBrk="0" hangingPunct="1">
        <a:defRPr sz="1633" kern="1200">
          <a:solidFill>
            <a:schemeClr val="tx1"/>
          </a:solidFill>
          <a:latin typeface="+mn-lt"/>
          <a:ea typeface="+mn-ea"/>
          <a:cs typeface="+mn-cs"/>
        </a:defRPr>
      </a:lvl6pPr>
      <a:lvl7pPr marL="2488631" algn="l" defTabSz="829544" rtl="0" eaLnBrk="1" latinLnBrk="0" hangingPunct="1">
        <a:defRPr sz="1633" kern="1200">
          <a:solidFill>
            <a:schemeClr val="tx1"/>
          </a:solidFill>
          <a:latin typeface="+mn-lt"/>
          <a:ea typeface="+mn-ea"/>
          <a:cs typeface="+mn-cs"/>
        </a:defRPr>
      </a:lvl7pPr>
      <a:lvl8pPr marL="2903403" algn="l" defTabSz="829544" rtl="0" eaLnBrk="1" latinLnBrk="0" hangingPunct="1">
        <a:defRPr sz="1633" kern="1200">
          <a:solidFill>
            <a:schemeClr val="tx1"/>
          </a:solidFill>
          <a:latin typeface="+mn-lt"/>
          <a:ea typeface="+mn-ea"/>
          <a:cs typeface="+mn-cs"/>
        </a:defRPr>
      </a:lvl8pPr>
      <a:lvl9pPr marL="3318175" algn="l" defTabSz="829544" rtl="0" eaLnBrk="1" latinLnBrk="0" hangingPunct="1">
        <a:defRPr sz="163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9900" y="228600"/>
            <a:ext cx="102409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 name="Text Placeholder 2"/>
          <p:cNvSpPr>
            <a:spLocks noGrp="1"/>
          </p:cNvSpPr>
          <p:nvPr>
            <p:ph type="body" idx="1"/>
          </p:nvPr>
        </p:nvSpPr>
        <p:spPr>
          <a:xfrm>
            <a:off x="469900" y="1463675"/>
            <a:ext cx="10240963"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69900" y="6543675"/>
            <a:ext cx="1955800" cy="247650"/>
          </a:xfrm>
          <a:prstGeom prst="rect">
            <a:avLst/>
          </a:prstGeom>
        </p:spPr>
        <p:txBody>
          <a:bodyPr vert="horz" lIns="91440" tIns="45720" rIns="91440" bIns="45720" rtlCol="0" anchor="ctr">
            <a:normAutofit/>
          </a:bodyPr>
          <a:lstStyle>
            <a:lvl1pPr algn="l" eaLnBrk="1" fontAlgn="auto" hangingPunct="1">
              <a:spcBef>
                <a:spcPts val="0"/>
              </a:spcBef>
              <a:spcAft>
                <a:spcPts val="0"/>
              </a:spcAft>
              <a:defRPr sz="1000" b="1">
                <a:solidFill>
                  <a:schemeClr val="tx1">
                    <a:alpha val="65000"/>
                  </a:schemeClr>
                </a:solidFill>
                <a:latin typeface="+mn-lt"/>
                <a:cs typeface="+mn-cs"/>
              </a:defRPr>
            </a:lvl1pPr>
          </a:lstStyle>
          <a:p>
            <a:pPr>
              <a:defRPr/>
            </a:pPr>
            <a:fld id="{F9A805B3-1342-4323-B41D-25A4A6144DF5}" type="datetimeFigureOut">
              <a:rPr lang="en-US"/>
              <a:pPr>
                <a:defRPr/>
              </a:pPr>
              <a:t>2/8/2016</a:t>
            </a:fld>
            <a:endParaRPr lang="en-US" dirty="0"/>
          </a:p>
        </p:txBody>
      </p:sp>
      <p:sp>
        <p:nvSpPr>
          <p:cNvPr id="5" name="Footer Placeholder 4"/>
          <p:cNvSpPr>
            <a:spLocks noGrp="1"/>
          </p:cNvSpPr>
          <p:nvPr>
            <p:ph type="ftr" sz="quarter" idx="3"/>
          </p:nvPr>
        </p:nvSpPr>
        <p:spPr>
          <a:xfrm>
            <a:off x="2413000" y="6543675"/>
            <a:ext cx="5448300" cy="247650"/>
          </a:xfrm>
          <a:prstGeom prst="rect">
            <a:avLst/>
          </a:prstGeom>
        </p:spPr>
        <p:txBody>
          <a:bodyPr vert="horz" lIns="91440" tIns="45720" rIns="91440" bIns="45720" rtlCol="0" anchor="ctr">
            <a:normAutofit/>
          </a:bodyPr>
          <a:lstStyle>
            <a:lvl1pPr algn="l" eaLnBrk="1" fontAlgn="auto" hangingPunct="1">
              <a:spcBef>
                <a:spcPts val="0"/>
              </a:spcBef>
              <a:spcAft>
                <a:spcPts val="0"/>
              </a:spcAft>
              <a:defRPr sz="1000" b="1" i="1">
                <a:solidFill>
                  <a:schemeClr val="tx1">
                    <a:alpha val="6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10515600" y="6543675"/>
            <a:ext cx="1168400" cy="247650"/>
          </a:xfrm>
          <a:prstGeom prst="rect">
            <a:avLst/>
          </a:prstGeom>
        </p:spPr>
        <p:txBody>
          <a:bodyPr vert="horz" wrap="square" lIns="91440" tIns="45720" rIns="91440" bIns="45720" numCol="1" anchor="ctr" anchorCtr="0" compatLnSpc="1">
            <a:prstTxWarp prst="textNoShape">
              <a:avLst/>
            </a:prstTxWarp>
            <a:normAutofit/>
          </a:bodyPr>
          <a:lstStyle>
            <a:lvl1pPr algn="r" eaLnBrk="1" hangingPunct="1">
              <a:defRPr sz="1000" b="1">
                <a:solidFill>
                  <a:srgbClr val="FFFFFF"/>
                </a:solidFill>
                <a:latin typeface="Corbel" panose="020B0503020204020204" pitchFamily="34" charset="0"/>
              </a:defRPr>
            </a:lvl1pPr>
          </a:lstStyle>
          <a:p>
            <a:pPr>
              <a:defRPr/>
            </a:pPr>
            <a:fld id="{7124DA17-F612-4266-8B20-7DADEA2D1B8E}" type="slidenum">
              <a:rPr lang="en-US"/>
              <a:pPr>
                <a:defRPr/>
              </a:pPr>
              <a:t>‹#›</a:t>
            </a:fld>
            <a:endParaRPr lang="en-US"/>
          </a:p>
        </p:txBody>
      </p:sp>
    </p:spTree>
    <p:extLst>
      <p:ext uri="{BB962C8B-B14F-4D97-AF65-F5344CB8AC3E}">
        <p14:creationId xmlns:p14="http://schemas.microsoft.com/office/powerpoint/2010/main" val="1406207445"/>
      </p:ext>
    </p:extLst>
  </p:cSld>
  <p:clrMap bg1="dk1" tx1="lt1" bg2="dk2"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Lst>
  <p:txStyles>
    <p:titleStyle>
      <a:lvl1pPr algn="l" rtl="0" eaLnBrk="0" fontAlgn="base" hangingPunct="0">
        <a:spcBef>
          <a:spcPts val="400"/>
        </a:spcBef>
        <a:spcAft>
          <a:spcPct val="0"/>
        </a:spcAft>
        <a:defRPr sz="4000" kern="1200">
          <a:solidFill>
            <a:schemeClr val="tx1"/>
          </a:solidFill>
          <a:latin typeface="+mj-lt"/>
          <a:ea typeface="Tunga" pitchFamily="34" charset="0"/>
          <a:cs typeface="Tunga" pitchFamily="2"/>
        </a:defRPr>
      </a:lvl1pPr>
      <a:lvl2pPr algn="l" rtl="0" eaLnBrk="0" fontAlgn="base" hangingPunct="0">
        <a:spcBef>
          <a:spcPts val="400"/>
        </a:spcBef>
        <a:spcAft>
          <a:spcPct val="0"/>
        </a:spcAft>
        <a:defRPr sz="4000">
          <a:solidFill>
            <a:schemeClr val="tx1"/>
          </a:solidFill>
          <a:latin typeface="Corbel" pitchFamily="34" charset="0"/>
          <a:ea typeface="Tunga" pitchFamily="34" charset="0"/>
          <a:cs typeface="Tunga" pitchFamily="34" charset="0"/>
        </a:defRPr>
      </a:lvl2pPr>
      <a:lvl3pPr algn="l" rtl="0" eaLnBrk="0" fontAlgn="base" hangingPunct="0">
        <a:spcBef>
          <a:spcPts val="400"/>
        </a:spcBef>
        <a:spcAft>
          <a:spcPct val="0"/>
        </a:spcAft>
        <a:defRPr sz="4000">
          <a:solidFill>
            <a:schemeClr val="tx1"/>
          </a:solidFill>
          <a:latin typeface="Corbel" pitchFamily="34" charset="0"/>
          <a:ea typeface="Tunga" pitchFamily="34" charset="0"/>
          <a:cs typeface="Tunga" pitchFamily="34" charset="0"/>
        </a:defRPr>
      </a:lvl3pPr>
      <a:lvl4pPr algn="l" rtl="0" eaLnBrk="0" fontAlgn="base" hangingPunct="0">
        <a:spcBef>
          <a:spcPts val="400"/>
        </a:spcBef>
        <a:spcAft>
          <a:spcPct val="0"/>
        </a:spcAft>
        <a:defRPr sz="4000">
          <a:solidFill>
            <a:schemeClr val="tx1"/>
          </a:solidFill>
          <a:latin typeface="Corbel" pitchFamily="34" charset="0"/>
          <a:ea typeface="Tunga" pitchFamily="34" charset="0"/>
          <a:cs typeface="Tunga" pitchFamily="34" charset="0"/>
        </a:defRPr>
      </a:lvl4pPr>
      <a:lvl5pPr algn="l" rtl="0" eaLnBrk="0" fontAlgn="base" hangingPunct="0">
        <a:spcBef>
          <a:spcPts val="400"/>
        </a:spcBef>
        <a:spcAft>
          <a:spcPct val="0"/>
        </a:spcAft>
        <a:defRPr sz="4000">
          <a:solidFill>
            <a:schemeClr val="tx1"/>
          </a:solidFill>
          <a:latin typeface="Corbel" pitchFamily="34" charset="0"/>
          <a:ea typeface="Tunga" pitchFamily="34" charset="0"/>
          <a:cs typeface="Tunga" pitchFamily="34" charset="0"/>
        </a:defRPr>
      </a:lvl5pPr>
      <a:lvl6pPr marL="457200" algn="l" rtl="0" fontAlgn="base">
        <a:spcBef>
          <a:spcPts val="400"/>
        </a:spcBef>
        <a:spcAft>
          <a:spcPct val="0"/>
        </a:spcAft>
        <a:defRPr sz="4000">
          <a:solidFill>
            <a:schemeClr val="tx1"/>
          </a:solidFill>
          <a:latin typeface="Corbel" pitchFamily="34" charset="0"/>
          <a:cs typeface="Tunga" pitchFamily="34" charset="0"/>
        </a:defRPr>
      </a:lvl6pPr>
      <a:lvl7pPr marL="914400" algn="l" rtl="0" fontAlgn="base">
        <a:spcBef>
          <a:spcPts val="400"/>
        </a:spcBef>
        <a:spcAft>
          <a:spcPct val="0"/>
        </a:spcAft>
        <a:defRPr sz="4000">
          <a:solidFill>
            <a:schemeClr val="tx1"/>
          </a:solidFill>
          <a:latin typeface="Corbel" pitchFamily="34" charset="0"/>
          <a:cs typeface="Tunga" pitchFamily="34" charset="0"/>
        </a:defRPr>
      </a:lvl7pPr>
      <a:lvl8pPr marL="1371600" algn="l" rtl="0" fontAlgn="base">
        <a:spcBef>
          <a:spcPts val="400"/>
        </a:spcBef>
        <a:spcAft>
          <a:spcPct val="0"/>
        </a:spcAft>
        <a:defRPr sz="4000">
          <a:solidFill>
            <a:schemeClr val="tx1"/>
          </a:solidFill>
          <a:latin typeface="Corbel" pitchFamily="34" charset="0"/>
          <a:cs typeface="Tunga" pitchFamily="34" charset="0"/>
        </a:defRPr>
      </a:lvl8pPr>
      <a:lvl9pPr marL="1828800" algn="l" rtl="0" fontAlgn="base">
        <a:spcBef>
          <a:spcPts val="400"/>
        </a:spcBef>
        <a:spcAft>
          <a:spcPct val="0"/>
        </a:spcAft>
        <a:defRPr sz="4000">
          <a:solidFill>
            <a:schemeClr val="tx1"/>
          </a:solidFill>
          <a:latin typeface="Corbel" pitchFamily="34" charset="0"/>
          <a:cs typeface="Tunga" pitchFamily="34" charset="0"/>
        </a:defRPr>
      </a:lvl9pPr>
    </p:titleStyle>
    <p:bodyStyle>
      <a:lvl1pPr marL="342900" indent="-342900" algn="l" rtl="0" eaLnBrk="0" fontAlgn="base" hangingPunct="0">
        <a:spcBef>
          <a:spcPts val="1200"/>
        </a:spcBef>
        <a:spcAft>
          <a:spcPct val="0"/>
        </a:spcAft>
        <a:buClr>
          <a:srgbClr val="838995"/>
        </a:buClr>
        <a:buFont typeface="Arial" panose="020B0604020202020204" pitchFamily="34" charset="0"/>
        <a:defRPr kern="1200" spc="30">
          <a:solidFill>
            <a:schemeClr val="tx1"/>
          </a:solidFill>
          <a:latin typeface="+mn-lt"/>
          <a:ea typeface="+mn-ea"/>
          <a:cs typeface="Tahoma" pitchFamily="34" charset="0"/>
        </a:defRPr>
      </a:lvl1pPr>
      <a:lvl2pPr marL="171450" indent="-171450" algn="l" rtl="0" eaLnBrk="0" fontAlgn="base" hangingPunct="0">
        <a:spcBef>
          <a:spcPts val="600"/>
        </a:spcBef>
        <a:spcAft>
          <a:spcPct val="0"/>
        </a:spcAft>
        <a:buClr>
          <a:schemeClr val="accent1"/>
        </a:buClr>
        <a:buFont typeface="Arial" panose="020B0604020202020204" pitchFamily="34" charset="0"/>
        <a:buChar char="•"/>
        <a:defRPr sz="1600" kern="1200">
          <a:solidFill>
            <a:schemeClr val="tx1"/>
          </a:solidFill>
          <a:latin typeface="+mn-lt"/>
          <a:ea typeface="+mn-ea"/>
          <a:cs typeface="Tahoma" pitchFamily="34" charset="0"/>
        </a:defRPr>
      </a:lvl2pPr>
      <a:lvl3pPr marL="344488" indent="-165100" algn="l" rtl="0" eaLnBrk="0" fontAlgn="base" hangingPunct="0">
        <a:spcBef>
          <a:spcPts val="600"/>
        </a:spcBef>
        <a:spcAft>
          <a:spcPct val="0"/>
        </a:spcAft>
        <a:buClr>
          <a:schemeClr val="accent1"/>
        </a:buClr>
        <a:buFont typeface="Arial" panose="020B0604020202020204" pitchFamily="34" charset="0"/>
        <a:buChar char="•"/>
        <a:defRPr sz="1600" kern="1200">
          <a:solidFill>
            <a:schemeClr val="tx1"/>
          </a:solidFill>
          <a:latin typeface="+mn-lt"/>
          <a:ea typeface="+mn-ea"/>
          <a:cs typeface="Tahoma" pitchFamily="34" charset="0"/>
        </a:defRPr>
      </a:lvl3pPr>
      <a:lvl4pPr marL="517525" indent="-169863" algn="l" rtl="0" eaLnBrk="0" fontAlgn="base" hangingPunct="0">
        <a:spcBef>
          <a:spcPts val="600"/>
        </a:spcBef>
        <a:spcAft>
          <a:spcPct val="0"/>
        </a:spcAft>
        <a:buClr>
          <a:schemeClr val="accent1"/>
        </a:buClr>
        <a:buFont typeface="Arial" panose="020B0604020202020204" pitchFamily="34" charset="0"/>
        <a:buChar char="•"/>
        <a:defRPr sz="1600" kern="1200">
          <a:solidFill>
            <a:schemeClr val="tx1"/>
          </a:solidFill>
          <a:latin typeface="+mn-lt"/>
          <a:ea typeface="+mn-ea"/>
          <a:cs typeface="Tahoma" pitchFamily="34" charset="0"/>
        </a:defRPr>
      </a:lvl4pPr>
      <a:lvl5pPr marL="688975" indent="-173038" algn="l" rtl="0" eaLnBrk="0" fontAlgn="base" hangingPunct="0">
        <a:spcBef>
          <a:spcPts val="600"/>
        </a:spcBef>
        <a:spcAft>
          <a:spcPct val="0"/>
        </a:spcAft>
        <a:buClr>
          <a:schemeClr val="accent1"/>
        </a:buClr>
        <a:buFont typeface="Arial" panose="020B0604020202020204"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9900" y="228600"/>
            <a:ext cx="102409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 name="Text Placeholder 2"/>
          <p:cNvSpPr>
            <a:spLocks noGrp="1"/>
          </p:cNvSpPr>
          <p:nvPr>
            <p:ph type="body" idx="1"/>
          </p:nvPr>
        </p:nvSpPr>
        <p:spPr>
          <a:xfrm>
            <a:off x="469900" y="1463675"/>
            <a:ext cx="10240963"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69900" y="6543675"/>
            <a:ext cx="1955800" cy="247650"/>
          </a:xfrm>
          <a:prstGeom prst="rect">
            <a:avLst/>
          </a:prstGeom>
        </p:spPr>
        <p:txBody>
          <a:bodyPr vert="horz" lIns="91440" tIns="45720" rIns="91440" bIns="45720" rtlCol="0" anchor="ctr">
            <a:normAutofit/>
          </a:bodyPr>
          <a:lstStyle>
            <a:lvl1pPr algn="l" eaLnBrk="1" fontAlgn="auto" hangingPunct="1">
              <a:spcBef>
                <a:spcPts val="0"/>
              </a:spcBef>
              <a:spcAft>
                <a:spcPts val="0"/>
              </a:spcAft>
              <a:defRPr sz="1000" b="1">
                <a:solidFill>
                  <a:schemeClr val="tx1">
                    <a:alpha val="65000"/>
                  </a:schemeClr>
                </a:solidFill>
                <a:latin typeface="+mn-lt"/>
                <a:cs typeface="+mn-cs"/>
              </a:defRPr>
            </a:lvl1pPr>
          </a:lstStyle>
          <a:p>
            <a:pPr>
              <a:defRPr/>
            </a:pPr>
            <a:fld id="{D42189B5-53E4-46AB-BAFC-F0E8CFA399AE}" type="datetimeFigureOut">
              <a:rPr lang="en-US"/>
              <a:pPr>
                <a:defRPr/>
              </a:pPr>
              <a:t>2/8/2016</a:t>
            </a:fld>
            <a:endParaRPr lang="en-US" dirty="0"/>
          </a:p>
        </p:txBody>
      </p:sp>
      <p:sp>
        <p:nvSpPr>
          <p:cNvPr id="5" name="Footer Placeholder 4"/>
          <p:cNvSpPr>
            <a:spLocks noGrp="1"/>
          </p:cNvSpPr>
          <p:nvPr>
            <p:ph type="ftr" sz="quarter" idx="3"/>
          </p:nvPr>
        </p:nvSpPr>
        <p:spPr>
          <a:xfrm>
            <a:off x="2413000" y="6543675"/>
            <a:ext cx="5448300" cy="247650"/>
          </a:xfrm>
          <a:prstGeom prst="rect">
            <a:avLst/>
          </a:prstGeom>
        </p:spPr>
        <p:txBody>
          <a:bodyPr vert="horz" lIns="91440" tIns="45720" rIns="91440" bIns="45720" rtlCol="0" anchor="ctr">
            <a:normAutofit/>
          </a:bodyPr>
          <a:lstStyle>
            <a:lvl1pPr algn="l" eaLnBrk="1" fontAlgn="auto" hangingPunct="1">
              <a:spcBef>
                <a:spcPts val="0"/>
              </a:spcBef>
              <a:spcAft>
                <a:spcPts val="0"/>
              </a:spcAft>
              <a:defRPr sz="1000" b="1" i="1">
                <a:solidFill>
                  <a:schemeClr val="tx1">
                    <a:alpha val="6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10515600" y="6543675"/>
            <a:ext cx="1168400" cy="247650"/>
          </a:xfrm>
          <a:prstGeom prst="rect">
            <a:avLst/>
          </a:prstGeom>
        </p:spPr>
        <p:txBody>
          <a:bodyPr vert="horz" wrap="square" lIns="91440" tIns="45720" rIns="91440" bIns="45720" numCol="1" anchor="ctr" anchorCtr="0" compatLnSpc="1">
            <a:prstTxWarp prst="textNoShape">
              <a:avLst/>
            </a:prstTxWarp>
            <a:normAutofit/>
          </a:bodyPr>
          <a:lstStyle>
            <a:lvl1pPr algn="r" eaLnBrk="1" hangingPunct="1">
              <a:defRPr sz="1000" b="1">
                <a:solidFill>
                  <a:srgbClr val="FFFFFF"/>
                </a:solidFill>
                <a:latin typeface="Corbel" panose="020B0503020204020204" pitchFamily="34" charset="0"/>
              </a:defRPr>
            </a:lvl1pPr>
          </a:lstStyle>
          <a:p>
            <a:pPr>
              <a:defRPr/>
            </a:pPr>
            <a:fld id="{CAF907AD-3F18-4C83-BCA0-75364294DB5C}" type="slidenum">
              <a:rPr lang="en-US"/>
              <a:pPr>
                <a:defRPr/>
              </a:pPr>
              <a:t>‹#›</a:t>
            </a:fld>
            <a:endParaRPr lang="en-US"/>
          </a:p>
        </p:txBody>
      </p:sp>
    </p:spTree>
    <p:extLst>
      <p:ext uri="{BB962C8B-B14F-4D97-AF65-F5344CB8AC3E}">
        <p14:creationId xmlns:p14="http://schemas.microsoft.com/office/powerpoint/2010/main" val="3261634559"/>
      </p:ext>
    </p:extLst>
  </p:cSld>
  <p:clrMap bg1="dk1" tx1="lt1" bg2="dk2" tx2="lt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Lst>
  <p:txStyles>
    <p:titleStyle>
      <a:lvl1pPr algn="l" rtl="0" eaLnBrk="0" fontAlgn="base" hangingPunct="0">
        <a:spcBef>
          <a:spcPts val="400"/>
        </a:spcBef>
        <a:spcAft>
          <a:spcPct val="0"/>
        </a:spcAft>
        <a:defRPr sz="4000" kern="1200">
          <a:solidFill>
            <a:schemeClr val="tx1"/>
          </a:solidFill>
          <a:latin typeface="+mj-lt"/>
          <a:ea typeface="Tunga" pitchFamily="34" charset="0"/>
          <a:cs typeface="Tunga" pitchFamily="2"/>
        </a:defRPr>
      </a:lvl1pPr>
      <a:lvl2pPr algn="l" rtl="0" eaLnBrk="0" fontAlgn="base" hangingPunct="0">
        <a:spcBef>
          <a:spcPts val="400"/>
        </a:spcBef>
        <a:spcAft>
          <a:spcPct val="0"/>
        </a:spcAft>
        <a:defRPr sz="4000">
          <a:solidFill>
            <a:schemeClr val="tx1"/>
          </a:solidFill>
          <a:latin typeface="Corbel" pitchFamily="34" charset="0"/>
          <a:ea typeface="Tunga" pitchFamily="34" charset="0"/>
          <a:cs typeface="Tunga" pitchFamily="34" charset="0"/>
        </a:defRPr>
      </a:lvl2pPr>
      <a:lvl3pPr algn="l" rtl="0" eaLnBrk="0" fontAlgn="base" hangingPunct="0">
        <a:spcBef>
          <a:spcPts val="400"/>
        </a:spcBef>
        <a:spcAft>
          <a:spcPct val="0"/>
        </a:spcAft>
        <a:defRPr sz="4000">
          <a:solidFill>
            <a:schemeClr val="tx1"/>
          </a:solidFill>
          <a:latin typeface="Corbel" pitchFamily="34" charset="0"/>
          <a:ea typeface="Tunga" pitchFamily="34" charset="0"/>
          <a:cs typeface="Tunga" pitchFamily="34" charset="0"/>
        </a:defRPr>
      </a:lvl3pPr>
      <a:lvl4pPr algn="l" rtl="0" eaLnBrk="0" fontAlgn="base" hangingPunct="0">
        <a:spcBef>
          <a:spcPts val="400"/>
        </a:spcBef>
        <a:spcAft>
          <a:spcPct val="0"/>
        </a:spcAft>
        <a:defRPr sz="4000">
          <a:solidFill>
            <a:schemeClr val="tx1"/>
          </a:solidFill>
          <a:latin typeface="Corbel" pitchFamily="34" charset="0"/>
          <a:ea typeface="Tunga" pitchFamily="34" charset="0"/>
          <a:cs typeface="Tunga" pitchFamily="34" charset="0"/>
        </a:defRPr>
      </a:lvl4pPr>
      <a:lvl5pPr algn="l" rtl="0" eaLnBrk="0" fontAlgn="base" hangingPunct="0">
        <a:spcBef>
          <a:spcPts val="400"/>
        </a:spcBef>
        <a:spcAft>
          <a:spcPct val="0"/>
        </a:spcAft>
        <a:defRPr sz="4000">
          <a:solidFill>
            <a:schemeClr val="tx1"/>
          </a:solidFill>
          <a:latin typeface="Corbel" pitchFamily="34" charset="0"/>
          <a:ea typeface="Tunga" pitchFamily="34" charset="0"/>
          <a:cs typeface="Tunga" pitchFamily="34" charset="0"/>
        </a:defRPr>
      </a:lvl5pPr>
      <a:lvl6pPr marL="457200" algn="l" rtl="0" fontAlgn="base">
        <a:spcBef>
          <a:spcPts val="400"/>
        </a:spcBef>
        <a:spcAft>
          <a:spcPct val="0"/>
        </a:spcAft>
        <a:defRPr sz="4000">
          <a:solidFill>
            <a:schemeClr val="tx1"/>
          </a:solidFill>
          <a:latin typeface="Corbel" pitchFamily="34" charset="0"/>
          <a:cs typeface="Tunga" pitchFamily="34" charset="0"/>
        </a:defRPr>
      </a:lvl6pPr>
      <a:lvl7pPr marL="914400" algn="l" rtl="0" fontAlgn="base">
        <a:spcBef>
          <a:spcPts val="400"/>
        </a:spcBef>
        <a:spcAft>
          <a:spcPct val="0"/>
        </a:spcAft>
        <a:defRPr sz="4000">
          <a:solidFill>
            <a:schemeClr val="tx1"/>
          </a:solidFill>
          <a:latin typeface="Corbel" pitchFamily="34" charset="0"/>
          <a:cs typeface="Tunga" pitchFamily="34" charset="0"/>
        </a:defRPr>
      </a:lvl7pPr>
      <a:lvl8pPr marL="1371600" algn="l" rtl="0" fontAlgn="base">
        <a:spcBef>
          <a:spcPts val="400"/>
        </a:spcBef>
        <a:spcAft>
          <a:spcPct val="0"/>
        </a:spcAft>
        <a:defRPr sz="4000">
          <a:solidFill>
            <a:schemeClr val="tx1"/>
          </a:solidFill>
          <a:latin typeface="Corbel" pitchFamily="34" charset="0"/>
          <a:cs typeface="Tunga" pitchFamily="34" charset="0"/>
        </a:defRPr>
      </a:lvl8pPr>
      <a:lvl9pPr marL="1828800" algn="l" rtl="0" fontAlgn="base">
        <a:spcBef>
          <a:spcPts val="400"/>
        </a:spcBef>
        <a:spcAft>
          <a:spcPct val="0"/>
        </a:spcAft>
        <a:defRPr sz="4000">
          <a:solidFill>
            <a:schemeClr val="tx1"/>
          </a:solidFill>
          <a:latin typeface="Corbel" pitchFamily="34" charset="0"/>
          <a:cs typeface="Tunga" pitchFamily="34" charset="0"/>
        </a:defRPr>
      </a:lvl9pPr>
    </p:titleStyle>
    <p:bodyStyle>
      <a:lvl1pPr marL="342900" indent="-342900" algn="l" rtl="0" eaLnBrk="0" fontAlgn="base" hangingPunct="0">
        <a:spcBef>
          <a:spcPts val="1200"/>
        </a:spcBef>
        <a:spcAft>
          <a:spcPct val="0"/>
        </a:spcAft>
        <a:buClr>
          <a:srgbClr val="838995"/>
        </a:buClr>
        <a:buFont typeface="Arial" panose="020B0604020202020204" pitchFamily="34" charset="0"/>
        <a:defRPr kern="1200" spc="30">
          <a:solidFill>
            <a:schemeClr val="tx1"/>
          </a:solidFill>
          <a:latin typeface="+mn-lt"/>
          <a:ea typeface="+mn-ea"/>
          <a:cs typeface="Tahoma" pitchFamily="34" charset="0"/>
        </a:defRPr>
      </a:lvl1pPr>
      <a:lvl2pPr marL="171450" indent="-171450" algn="l" rtl="0" eaLnBrk="0" fontAlgn="base" hangingPunct="0">
        <a:spcBef>
          <a:spcPts val="600"/>
        </a:spcBef>
        <a:spcAft>
          <a:spcPct val="0"/>
        </a:spcAft>
        <a:buClr>
          <a:schemeClr val="accent1"/>
        </a:buClr>
        <a:buFont typeface="Arial" panose="020B0604020202020204" pitchFamily="34" charset="0"/>
        <a:buChar char="•"/>
        <a:defRPr sz="1600" kern="1200">
          <a:solidFill>
            <a:schemeClr val="tx1"/>
          </a:solidFill>
          <a:latin typeface="+mn-lt"/>
          <a:ea typeface="+mn-ea"/>
          <a:cs typeface="Tahoma" pitchFamily="34" charset="0"/>
        </a:defRPr>
      </a:lvl2pPr>
      <a:lvl3pPr marL="344488" indent="-165100" algn="l" rtl="0" eaLnBrk="0" fontAlgn="base" hangingPunct="0">
        <a:spcBef>
          <a:spcPts val="600"/>
        </a:spcBef>
        <a:spcAft>
          <a:spcPct val="0"/>
        </a:spcAft>
        <a:buClr>
          <a:schemeClr val="accent1"/>
        </a:buClr>
        <a:buFont typeface="Arial" panose="020B0604020202020204" pitchFamily="34" charset="0"/>
        <a:buChar char="•"/>
        <a:defRPr sz="1600" kern="1200">
          <a:solidFill>
            <a:schemeClr val="tx1"/>
          </a:solidFill>
          <a:latin typeface="+mn-lt"/>
          <a:ea typeface="+mn-ea"/>
          <a:cs typeface="Tahoma" pitchFamily="34" charset="0"/>
        </a:defRPr>
      </a:lvl3pPr>
      <a:lvl4pPr marL="517525" indent="-169863" algn="l" rtl="0" eaLnBrk="0" fontAlgn="base" hangingPunct="0">
        <a:spcBef>
          <a:spcPts val="600"/>
        </a:spcBef>
        <a:spcAft>
          <a:spcPct val="0"/>
        </a:spcAft>
        <a:buClr>
          <a:schemeClr val="accent1"/>
        </a:buClr>
        <a:buFont typeface="Arial" panose="020B0604020202020204" pitchFamily="34" charset="0"/>
        <a:buChar char="•"/>
        <a:defRPr sz="1600" kern="1200">
          <a:solidFill>
            <a:schemeClr val="tx1"/>
          </a:solidFill>
          <a:latin typeface="+mn-lt"/>
          <a:ea typeface="+mn-ea"/>
          <a:cs typeface="Tahoma" pitchFamily="34" charset="0"/>
        </a:defRPr>
      </a:lvl4pPr>
      <a:lvl5pPr marL="688975" indent="-173038" algn="l" rtl="0" eaLnBrk="0" fontAlgn="base" hangingPunct="0">
        <a:spcBef>
          <a:spcPts val="600"/>
        </a:spcBef>
        <a:spcAft>
          <a:spcPct val="0"/>
        </a:spcAft>
        <a:buClr>
          <a:schemeClr val="accent1"/>
        </a:buClr>
        <a:buFont typeface="Arial" panose="020B0604020202020204"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F58D1F-7FB4-D64A-9CA7-97CF5868231D}" type="datetimeFigureOut">
              <a:rPr lang="en-US" smtClean="0"/>
              <a:t>2/8/2016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65528E-5748-B349-88CF-F14B7ED8EA8C}" type="slidenum">
              <a:rPr lang="en-US" smtClean="0"/>
              <a:t>‹#›</a:t>
            </a:fld>
            <a:endParaRPr lang="en-US"/>
          </a:p>
        </p:txBody>
      </p:sp>
    </p:spTree>
    <p:extLst>
      <p:ext uri="{BB962C8B-B14F-4D97-AF65-F5344CB8AC3E}">
        <p14:creationId xmlns:p14="http://schemas.microsoft.com/office/powerpoint/2010/main" val="2075222635"/>
      </p:ext>
    </p:extLst>
  </p:cSld>
  <p:clrMap bg1="dk1" tx1="lt1" bg2="dk2"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mailto:stan.heller@vectorvest.c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1407430" y="472937"/>
            <a:ext cx="9144000" cy="2310019"/>
          </a:xfrm>
        </p:spPr>
        <p:txBody>
          <a:bodyPr>
            <a:normAutofit fontScale="90000"/>
          </a:bodyPr>
          <a:lstStyle/>
          <a:p>
            <a:r>
              <a:rPr lang="en-US" b="1" dirty="0" smtClean="0">
                <a:ln>
                  <a:solidFill>
                    <a:schemeClr val="bg1"/>
                  </a:solidFill>
                </a:ln>
                <a:solidFill>
                  <a:srgbClr val="FFFF00"/>
                </a:solidFill>
                <a:latin typeface="Arial" panose="020B0604020202020204" pitchFamily="34" charset="0"/>
                <a:cs typeface="Arial" panose="020B0604020202020204" pitchFamily="34" charset="0"/>
              </a:rPr>
              <a:t>VectorVest Canada </a:t>
            </a:r>
            <a:br>
              <a:rPr lang="en-US" b="1" dirty="0" smtClean="0">
                <a:ln>
                  <a:solidFill>
                    <a:schemeClr val="bg1"/>
                  </a:solidFill>
                </a:ln>
                <a:solidFill>
                  <a:srgbClr val="FFFF00"/>
                </a:solidFill>
                <a:latin typeface="Arial" panose="020B0604020202020204" pitchFamily="34" charset="0"/>
                <a:cs typeface="Arial" panose="020B0604020202020204" pitchFamily="34" charset="0"/>
              </a:rPr>
            </a:br>
            <a:r>
              <a:rPr lang="en-US" b="1" dirty="0" smtClean="0">
                <a:ln>
                  <a:solidFill>
                    <a:schemeClr val="bg1"/>
                  </a:solidFill>
                </a:ln>
                <a:solidFill>
                  <a:srgbClr val="FFFF00"/>
                </a:solidFill>
                <a:latin typeface="Arial" panose="020B0604020202020204" pitchFamily="34" charset="0"/>
                <a:cs typeface="Arial" panose="020B0604020202020204" pitchFamily="34" charset="0"/>
              </a:rPr>
              <a:t>Online Forum</a:t>
            </a:r>
            <a:br>
              <a:rPr lang="en-US" b="1" dirty="0" smtClean="0">
                <a:ln>
                  <a:solidFill>
                    <a:schemeClr val="bg1"/>
                  </a:solidFill>
                </a:ln>
                <a:solidFill>
                  <a:srgbClr val="FFFF00"/>
                </a:solidFill>
                <a:latin typeface="Arial" panose="020B0604020202020204" pitchFamily="34" charset="0"/>
                <a:cs typeface="Arial" panose="020B0604020202020204" pitchFamily="34" charset="0"/>
              </a:rPr>
            </a:br>
            <a:r>
              <a:rPr lang="en-US" b="1" dirty="0">
                <a:ln>
                  <a:solidFill>
                    <a:schemeClr val="bg1"/>
                  </a:solidFill>
                </a:ln>
                <a:solidFill>
                  <a:srgbClr val="FFFF00"/>
                </a:solidFill>
                <a:latin typeface="Arial" panose="020B0604020202020204" pitchFamily="34" charset="0"/>
                <a:cs typeface="Arial" panose="020B0604020202020204" pitchFamily="34" charset="0"/>
              </a:rPr>
              <a:t/>
            </a:r>
            <a:br>
              <a:rPr lang="en-US" b="1" dirty="0">
                <a:ln>
                  <a:solidFill>
                    <a:schemeClr val="bg1"/>
                  </a:solidFill>
                </a:ln>
                <a:solidFill>
                  <a:srgbClr val="FFFF00"/>
                </a:solidFill>
                <a:latin typeface="Arial" panose="020B0604020202020204" pitchFamily="34" charset="0"/>
                <a:cs typeface="Arial" panose="020B0604020202020204" pitchFamily="34" charset="0"/>
              </a:rPr>
            </a:br>
            <a:r>
              <a:rPr lang="en-US" sz="3600" b="1" dirty="0" smtClean="0">
                <a:ln>
                  <a:solidFill>
                    <a:schemeClr val="bg1"/>
                  </a:solidFill>
                </a:ln>
                <a:solidFill>
                  <a:srgbClr val="FFFF00"/>
                </a:solidFill>
                <a:latin typeface="Arial" panose="020B0604020202020204" pitchFamily="34" charset="0"/>
                <a:cs typeface="Arial" panose="020B0604020202020204" pitchFamily="34" charset="0"/>
              </a:rPr>
              <a:t>Saturday, February 6, 2016</a:t>
            </a:r>
            <a:endParaRPr lang="en-US" sz="3600" i="1" dirty="0">
              <a:ln>
                <a:solidFill>
                  <a:schemeClr val="bg1"/>
                </a:solidFill>
              </a:ln>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1387929" y="3233057"/>
            <a:ext cx="9503228" cy="3447098"/>
          </a:xfrm>
          <a:prstGeom prst="rect">
            <a:avLst/>
          </a:prstGeom>
          <a:noFill/>
        </p:spPr>
        <p:txBody>
          <a:bodyPr wrap="square" rtlCol="0">
            <a:spAutoFit/>
          </a:bodyPr>
          <a:lstStyle/>
          <a:p>
            <a:endParaRPr lang="en-US" dirty="0" smtClean="0">
              <a:ln>
                <a:solidFill>
                  <a:schemeClr val="bg1"/>
                </a:solidFill>
              </a:ln>
              <a:solidFill>
                <a:srgbClr val="FFFF00"/>
              </a:solidFill>
              <a:latin typeface="Calibri" panose="020F0502020204030204" pitchFamily="34" charset="0"/>
              <a:cs typeface="Arial" panose="020B0604020202020204" pitchFamily="34" charset="0"/>
            </a:endParaRPr>
          </a:p>
          <a:p>
            <a:endParaRPr lang="en-US" dirty="0">
              <a:ln>
                <a:solidFill>
                  <a:schemeClr val="bg1"/>
                </a:solidFill>
              </a:ln>
              <a:solidFill>
                <a:srgbClr val="FFFF00"/>
              </a:solidFill>
              <a:latin typeface="Calibri" panose="020F0502020204030204" pitchFamily="34" charset="0"/>
              <a:cs typeface="Arial" panose="020B0604020202020204" pitchFamily="34" charset="0"/>
            </a:endParaRPr>
          </a:p>
          <a:p>
            <a:endParaRPr lang="en-US" dirty="0" smtClean="0">
              <a:ln>
                <a:solidFill>
                  <a:schemeClr val="bg1"/>
                </a:solidFill>
              </a:ln>
              <a:solidFill>
                <a:srgbClr val="FFFF00"/>
              </a:solidFill>
              <a:latin typeface="Calibri" panose="020F0502020204030204" pitchFamily="34" charset="0"/>
              <a:cs typeface="Arial" panose="020B0604020202020204" pitchFamily="34" charset="0"/>
            </a:endParaRPr>
          </a:p>
          <a:p>
            <a:endParaRPr lang="en-US" dirty="0" smtClean="0">
              <a:ln>
                <a:solidFill>
                  <a:schemeClr val="bg1"/>
                </a:solidFill>
              </a:ln>
              <a:solidFill>
                <a:srgbClr val="FFFF00"/>
              </a:solidFill>
              <a:latin typeface="Calibri" panose="020F0502020204030204" pitchFamily="34" charset="0"/>
              <a:cs typeface="Arial" panose="020B0604020202020204" pitchFamily="34" charset="0"/>
            </a:endParaRPr>
          </a:p>
          <a:p>
            <a:endParaRPr lang="en-US" dirty="0">
              <a:ln>
                <a:solidFill>
                  <a:schemeClr val="bg1"/>
                </a:solidFill>
              </a:ln>
              <a:solidFill>
                <a:srgbClr val="FFFF00"/>
              </a:solidFill>
              <a:latin typeface="Calibri" panose="020F0502020204030204" pitchFamily="34" charset="0"/>
              <a:cs typeface="Arial" panose="020B0604020202020204" pitchFamily="34" charset="0"/>
            </a:endParaRPr>
          </a:p>
          <a:p>
            <a:endParaRPr lang="en-US" dirty="0" smtClean="0">
              <a:ln>
                <a:solidFill>
                  <a:schemeClr val="bg1"/>
                </a:solidFill>
              </a:ln>
              <a:solidFill>
                <a:srgbClr val="FFFF00"/>
              </a:solidFill>
              <a:latin typeface="Calibri" panose="020F0502020204030204" pitchFamily="34" charset="0"/>
              <a:cs typeface="Arial" panose="020B0604020202020204" pitchFamily="34" charset="0"/>
            </a:endParaRPr>
          </a:p>
          <a:p>
            <a:endParaRPr lang="en-US" dirty="0">
              <a:ln>
                <a:solidFill>
                  <a:schemeClr val="bg1"/>
                </a:solidFill>
              </a:ln>
              <a:solidFill>
                <a:srgbClr val="FFFF00"/>
              </a:solidFill>
              <a:latin typeface="Calibri" panose="020F0502020204030204" pitchFamily="34" charset="0"/>
              <a:cs typeface="Arial" panose="020B0604020202020204" pitchFamily="34" charset="0"/>
            </a:endParaRPr>
          </a:p>
          <a:p>
            <a:endParaRPr lang="en-US" dirty="0" smtClean="0">
              <a:ln>
                <a:solidFill>
                  <a:schemeClr val="bg1"/>
                </a:solidFill>
              </a:ln>
              <a:solidFill>
                <a:srgbClr val="FFFF00"/>
              </a:solidFill>
              <a:latin typeface="Calibri" panose="020F0502020204030204" pitchFamily="34" charset="0"/>
              <a:cs typeface="Arial" panose="020B0604020202020204" pitchFamily="34" charset="0"/>
            </a:endParaRPr>
          </a:p>
          <a:p>
            <a:pPr algn="ctr"/>
            <a:endParaRPr lang="en-US" i="1" dirty="0" smtClean="0">
              <a:ln>
                <a:solidFill>
                  <a:schemeClr val="bg1"/>
                </a:solidFill>
              </a:ln>
              <a:solidFill>
                <a:schemeClr val="bg1"/>
              </a:solidFill>
              <a:latin typeface="Arial" panose="020B0604020202020204" pitchFamily="34" charset="0"/>
              <a:cs typeface="Arial" panose="020B0604020202020204" pitchFamily="34" charset="0"/>
            </a:endParaRPr>
          </a:p>
          <a:p>
            <a:pPr algn="ctr"/>
            <a:r>
              <a:rPr lang="en-US" sz="2800" i="1" dirty="0" smtClean="0">
                <a:ln>
                  <a:solidFill>
                    <a:schemeClr val="bg1"/>
                  </a:solidFill>
                </a:ln>
                <a:solidFill>
                  <a:schemeClr val="bg1"/>
                </a:solidFill>
                <a:latin typeface="Arial" panose="020B0604020202020204" pitchFamily="34" charset="0"/>
                <a:cs typeface="Arial" panose="020B0604020202020204" pitchFamily="34" charset="0"/>
              </a:rPr>
              <a:t>Welcome! Our </a:t>
            </a:r>
            <a:r>
              <a:rPr lang="en-US" sz="2800" i="1" dirty="0">
                <a:ln>
                  <a:solidFill>
                    <a:schemeClr val="bg1"/>
                  </a:solidFill>
                </a:ln>
                <a:solidFill>
                  <a:schemeClr val="bg1"/>
                </a:solidFill>
                <a:latin typeface="Arial" panose="020B0604020202020204" pitchFamily="34" charset="0"/>
                <a:cs typeface="Arial" panose="020B0604020202020204" pitchFamily="34" charset="0"/>
              </a:rPr>
              <a:t>meeting will start promptly at 11:00 AM </a:t>
            </a:r>
            <a:r>
              <a:rPr lang="en-US" sz="2800" i="1" dirty="0" smtClean="0">
                <a:ln>
                  <a:solidFill>
                    <a:schemeClr val="bg1"/>
                  </a:solidFill>
                </a:ln>
                <a:solidFill>
                  <a:schemeClr val="bg1"/>
                </a:solidFill>
                <a:latin typeface="Arial" panose="020B0604020202020204" pitchFamily="34" charset="0"/>
                <a:cs typeface="Arial" panose="020B0604020202020204" pitchFamily="34" charset="0"/>
              </a:rPr>
              <a:t>EST </a:t>
            </a:r>
            <a:r>
              <a:rPr lang="en-US" sz="2800" dirty="0">
                <a:ln>
                  <a:solidFill>
                    <a:schemeClr val="bg1"/>
                  </a:solidFill>
                </a:ln>
                <a:solidFill>
                  <a:schemeClr val="bg1"/>
                </a:solidFill>
                <a:latin typeface="Arial" panose="020B0604020202020204" pitchFamily="34" charset="0"/>
                <a:cs typeface="Arial" panose="020B0604020202020204" pitchFamily="34" charset="0"/>
              </a:rPr>
              <a:t/>
            </a:r>
            <a:br>
              <a:rPr lang="en-US" sz="2800" dirty="0">
                <a:ln>
                  <a:solidFill>
                    <a:schemeClr val="bg1"/>
                  </a:solidFill>
                </a:ln>
                <a:solidFill>
                  <a:schemeClr val="bg1"/>
                </a:solidFill>
                <a:latin typeface="Arial" panose="020B0604020202020204" pitchFamily="34" charset="0"/>
                <a:cs typeface="Arial" panose="020B0604020202020204" pitchFamily="34" charset="0"/>
              </a:rPr>
            </a:b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02181" y="3231200"/>
            <a:ext cx="1470822" cy="1636527"/>
          </a:xfrm>
          <a:prstGeom prst="rect">
            <a:avLst/>
          </a:prstGeom>
          <a:noFill/>
          <a:ln w="9525">
            <a:solidFill>
              <a:srgbClr val="10317A"/>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a:spLocks noChangeArrowheads="1"/>
          </p:cNvSpPr>
          <p:nvPr/>
        </p:nvSpPr>
        <p:spPr bwMode="auto">
          <a:xfrm>
            <a:off x="6450918" y="4883116"/>
            <a:ext cx="19843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dirty="0">
                <a:solidFill>
                  <a:schemeClr val="accent2"/>
                </a:solidFill>
                <a:latin typeface="Corbel" panose="020B0503020204020204" pitchFamily="34" charset="0"/>
              </a:rPr>
              <a:t>Stan Heller, Presenter</a:t>
            </a:r>
          </a:p>
        </p:txBody>
      </p:sp>
      <p:sp>
        <p:nvSpPr>
          <p:cNvPr id="7" name="TextBox 6"/>
          <p:cNvSpPr txBox="1">
            <a:spLocks noChangeArrowheads="1"/>
          </p:cNvSpPr>
          <p:nvPr/>
        </p:nvSpPr>
        <p:spPr bwMode="auto">
          <a:xfrm>
            <a:off x="3995055" y="4867728"/>
            <a:ext cx="19843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dirty="0">
                <a:solidFill>
                  <a:schemeClr val="accent2"/>
                </a:solidFill>
                <a:latin typeface="Corbel" panose="020B0503020204020204" pitchFamily="34" charset="0"/>
              </a:rPr>
              <a:t>Jamin Heller, Moderator</a:t>
            </a:r>
          </a:p>
        </p:txBody>
      </p:sp>
      <p:pic>
        <p:nvPicPr>
          <p:cNvPr id="8"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44042" y="3231200"/>
            <a:ext cx="1336341" cy="1636527"/>
          </a:xfrm>
          <a:prstGeom prst="rect">
            <a:avLst/>
          </a:prstGeom>
          <a:noFill/>
          <a:ln w="9525">
            <a:solidFill>
              <a:srgbClr val="10317A"/>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081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grayWhite">
          <a:xfrm>
            <a:off x="0" y="38100"/>
            <a:ext cx="12192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15363" name="Snagit_PPTA2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28600"/>
            <a:ext cx="664845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2"/>
          <p:cNvSpPr txBox="1">
            <a:spLocks noChangeArrowheads="1"/>
          </p:cNvSpPr>
          <p:nvPr/>
        </p:nvSpPr>
        <p:spPr bwMode="auto">
          <a:xfrm>
            <a:off x="6705600" y="3973513"/>
            <a:ext cx="4953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smtClean="0">
                <a:ln>
                  <a:noFill/>
                </a:ln>
                <a:solidFill>
                  <a:schemeClr val="tx1"/>
                </a:solidFill>
                <a:effectLst/>
                <a:uLnTx/>
                <a:uFillTx/>
                <a:latin typeface="Arial" panose="020B0604020202020204" pitchFamily="34" charset="0"/>
                <a:cs typeface="Arial" panose="020B0604020202020204" pitchFamily="34" charset="0"/>
              </a:rPr>
              <a:t>Register at: www.vectorvest.ca</a:t>
            </a:r>
          </a:p>
        </p:txBody>
      </p:sp>
      <p:sp>
        <p:nvSpPr>
          <p:cNvPr id="4" name="TextBox 3"/>
          <p:cNvSpPr txBox="1"/>
          <p:nvPr/>
        </p:nvSpPr>
        <p:spPr bwMode="black">
          <a:xfrm>
            <a:off x="228600" y="304800"/>
            <a:ext cx="4800600" cy="7248525"/>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effectLst/>
                <a:uLnTx/>
                <a:uFillTx/>
              </a:rPr>
              <a:t>Comments from Victoria and Nanaimo about the Successful Investing – Level II Workshop</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FFFFFF"/>
                </a:solidFill>
                <a:effectLst/>
                <a:uLnTx/>
                <a:uFillTx/>
                <a:latin typeface="Corbel"/>
              </a:rPr>
              <a:t>“I must say that I was extremely impressed with the Intermediate Seminar in Nanaimo.  The content was such that I think it was of great interest to possible new subscribers and we “old timers” alike.” </a:t>
            </a:r>
            <a:r>
              <a:rPr kumimoji="0" lang="en-US" sz="1300" b="0" i="0" u="none" strike="noStrike" kern="0" cap="none" spc="0" normalizeH="0" baseline="0" noProof="0" dirty="0">
                <a:ln>
                  <a:noFill/>
                </a:ln>
                <a:solidFill>
                  <a:srgbClr val="FFFF00"/>
                </a:solidFill>
                <a:effectLst/>
                <a:uLnTx/>
                <a:uFillTx/>
                <a:latin typeface="Corbel"/>
              </a:rPr>
              <a:t>– Joan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dirty="0">
              <a:ln>
                <a:noFill/>
              </a:ln>
              <a:solidFill>
                <a:sysClr val="windowText" lastClr="000000"/>
              </a:solidFill>
              <a:effectLst/>
              <a:uLnTx/>
              <a:uFillTx/>
              <a:latin typeface="+mn-lt"/>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effectLst/>
                <a:uLnTx/>
                <a:uFillTx/>
                <a:latin typeface="+mn-lt"/>
              </a:rPr>
              <a:t>“Although I am a longer-term subscriber to VV (6-8 years),  I still find useful kernels of info and advice from your workshops. This new format is very good and I particularly liked the MTI info in the first session and also the portfolio management/risk management portion at the end. This was a "level II" presentation, but I believe that it was  very useful to newbies too.” </a:t>
            </a:r>
            <a:r>
              <a:rPr kumimoji="0" lang="en-US" sz="1300" b="0" i="0" u="none" strike="noStrike" kern="0" cap="none" spc="0" normalizeH="0" baseline="0" noProof="0" dirty="0">
                <a:ln>
                  <a:noFill/>
                </a:ln>
                <a:solidFill>
                  <a:srgbClr val="FFFF00"/>
                </a:solidFill>
                <a:effectLst/>
                <a:uLnTx/>
                <a:uFillTx/>
                <a:latin typeface="+mn-lt"/>
              </a:rPr>
              <a:t>– Gerry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mn-lt"/>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effectLst/>
                <a:uLnTx/>
                <a:uFillTx/>
                <a:latin typeface="+mn-lt"/>
              </a:rPr>
              <a:t>“Thanks again Stan for the all the great information yesterday.”</a:t>
            </a:r>
            <a:r>
              <a:rPr kumimoji="0" lang="en-US" sz="1300" b="0" i="0" u="none" strike="noStrike" kern="0" cap="none" spc="0" normalizeH="0" baseline="0" noProof="0" dirty="0">
                <a:ln>
                  <a:noFill/>
                </a:ln>
                <a:solidFill>
                  <a:sysClr val="windowText" lastClr="000000"/>
                </a:solidFill>
                <a:effectLst/>
                <a:uLnTx/>
                <a:uFillTx/>
                <a:latin typeface="+mn-lt"/>
              </a:rPr>
              <a:t/>
            </a:r>
            <a:br>
              <a:rPr kumimoji="0" lang="en-US" sz="1300" b="0" i="0" u="none" strike="noStrike" kern="0" cap="none" spc="0" normalizeH="0" baseline="0" noProof="0" dirty="0">
                <a:ln>
                  <a:noFill/>
                </a:ln>
                <a:solidFill>
                  <a:sysClr val="windowText" lastClr="000000"/>
                </a:solidFill>
                <a:effectLst/>
                <a:uLnTx/>
                <a:uFillTx/>
                <a:latin typeface="+mn-lt"/>
              </a:rPr>
            </a:br>
            <a:r>
              <a:rPr kumimoji="0" lang="en-US" sz="1300" b="0" i="0" u="none" strike="noStrike" kern="0" cap="none" spc="0" normalizeH="0" baseline="0" noProof="0" dirty="0">
                <a:ln>
                  <a:noFill/>
                </a:ln>
                <a:solidFill>
                  <a:sysClr val="windowText" lastClr="000000"/>
                </a:solidFill>
                <a:effectLst/>
                <a:uLnTx/>
                <a:uFillTx/>
                <a:latin typeface="+mn-lt"/>
              </a:rPr>
              <a:t> </a:t>
            </a:r>
            <a:r>
              <a:rPr kumimoji="0" lang="en-US" sz="1300" b="0" i="0" u="none" strike="noStrike" kern="0" cap="none" spc="0" normalizeH="0" baseline="0" noProof="0" dirty="0">
                <a:ln>
                  <a:noFill/>
                </a:ln>
                <a:solidFill>
                  <a:srgbClr val="FFFF00"/>
                </a:solidFill>
                <a:effectLst/>
                <a:uLnTx/>
                <a:uFillTx/>
                <a:latin typeface="+mn-lt"/>
              </a:rPr>
              <a:t>– Hans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mn-lt"/>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effectLst/>
                <a:uLnTx/>
                <a:uFillTx/>
              </a:rPr>
              <a:t>“</a:t>
            </a:r>
            <a:r>
              <a:rPr kumimoji="0" lang="en-US" sz="1300" b="0" i="0" u="none" strike="noStrike" kern="0" cap="none" spc="0" normalizeH="0" baseline="0" noProof="0" dirty="0">
                <a:ln>
                  <a:noFill/>
                </a:ln>
                <a:effectLst/>
                <a:uLnTx/>
                <a:uFillTx/>
                <a:latin typeface="+mn-lt"/>
              </a:rPr>
              <a:t>I just like to thank you for a informative and well presented Investing workshop in Nanaimo. I think this workshop will be well received across Canada. You present the material with lightness and humor that makes the workshop fun. A course well put together! My favored topic:  Precision Trading using VV Graphs. So much information there. Awesome.” </a:t>
            </a:r>
            <a:r>
              <a:rPr kumimoji="0" lang="en-US" sz="1300" b="0" i="0" u="none" strike="noStrike" kern="0" cap="none" spc="0" normalizeH="0" baseline="0" noProof="0" dirty="0">
                <a:ln>
                  <a:noFill/>
                </a:ln>
                <a:solidFill>
                  <a:srgbClr val="FFFF00"/>
                </a:solidFill>
                <a:effectLst/>
                <a:uLnTx/>
                <a:uFillTx/>
                <a:latin typeface="+mn-lt"/>
              </a:rPr>
              <a:t>– Werner</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mn-lt"/>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CA" sz="1300" b="0" i="0" u="none" strike="noStrike" kern="0" cap="none" spc="0" normalizeH="0" baseline="0" noProof="0" dirty="0">
                <a:ln>
                  <a:noFill/>
                </a:ln>
                <a:effectLst/>
                <a:uLnTx/>
                <a:uFillTx/>
                <a:latin typeface="+mn-lt"/>
              </a:rPr>
              <a:t>“This is to thank you for the presentation in Victoria yesterday. I better understood the process. I came away with a clearer understanding how the development of my </a:t>
            </a:r>
            <a:r>
              <a:rPr kumimoji="0" lang="en-CA" sz="1300" b="0" i="0" u="sng" strike="noStrike" kern="0" cap="none" spc="0" normalizeH="0" baseline="0" noProof="0" dirty="0">
                <a:ln>
                  <a:noFill/>
                </a:ln>
                <a:effectLst/>
                <a:uLnTx/>
                <a:uFillTx/>
                <a:latin typeface="+mn-lt"/>
              </a:rPr>
              <a:t>YEARLY FINANCIAL PLAN </a:t>
            </a:r>
            <a:r>
              <a:rPr kumimoji="0" lang="en-CA" sz="1300" b="0" i="0" u="none" strike="noStrike" kern="0" cap="none" spc="0" normalizeH="0" baseline="0" noProof="0" dirty="0">
                <a:ln>
                  <a:noFill/>
                </a:ln>
                <a:effectLst/>
                <a:uLnTx/>
                <a:uFillTx/>
                <a:latin typeface="+mn-lt"/>
              </a:rPr>
              <a:t>should be created.” </a:t>
            </a:r>
            <a:r>
              <a:rPr kumimoji="0" lang="en-CA" sz="1300" b="0" i="0" u="none" strike="noStrike" kern="0" cap="none" spc="0" normalizeH="0" baseline="0" noProof="0" dirty="0">
                <a:ln>
                  <a:noFill/>
                </a:ln>
                <a:solidFill>
                  <a:srgbClr val="FFFF00"/>
                </a:solidFill>
                <a:effectLst/>
                <a:uLnTx/>
                <a:uFillTx/>
                <a:latin typeface="+mn-lt"/>
              </a:rPr>
              <a:t>– James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
            </a:r>
            <a:br>
              <a:rPr kumimoji="0" lang="en-US" sz="1200" b="0" i="0" u="none" strike="noStrike" kern="0" cap="none" spc="0" normalizeH="0" baseline="0" noProof="0" dirty="0">
                <a:ln>
                  <a:noFill/>
                </a:ln>
                <a:solidFill>
                  <a:sysClr val="windowText" lastClr="000000"/>
                </a:solidFill>
                <a:effectLst/>
                <a:uLnTx/>
                <a:uFillTx/>
              </a:rPr>
            </a:br>
            <a:endParaRPr kumimoji="0" lang="en-US" sz="12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
            </a:r>
            <a:br>
              <a:rPr kumimoji="0" lang="en-US" sz="1200" b="0" i="0" u="none" strike="noStrike" kern="0" cap="none" spc="0" normalizeH="0" baseline="0" noProof="0" dirty="0">
                <a:ln>
                  <a:noFill/>
                </a:ln>
                <a:solidFill>
                  <a:sysClr val="windowText" lastClr="000000"/>
                </a:solidFill>
                <a:effectLst/>
                <a:uLnTx/>
                <a:uFillTx/>
              </a:rPr>
            </a:br>
            <a:endParaRPr kumimoji="0" lang="en-US" sz="12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623290039"/>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
            <a:lum/>
          </a:blip>
          <a:srcRect/>
          <a:tile tx="0" ty="0" sx="100000" sy="100000" flip="none" algn="ctr"/>
        </a:blipFill>
        <a:effectLst/>
      </p:bgPr>
    </p:bg>
    <p:spTree>
      <p:nvGrpSpPr>
        <p:cNvPr id="1" name=""/>
        <p:cNvGrpSpPr/>
        <p:nvPr/>
      </p:nvGrpSpPr>
      <p:grpSpPr>
        <a:xfrm>
          <a:off x="0" y="0"/>
          <a:ext cx="0" cy="0"/>
          <a:chOff x="0" y="0"/>
          <a:chExt cx="0" cy="0"/>
        </a:xfrm>
      </p:grpSpPr>
      <p:sp>
        <p:nvSpPr>
          <p:cNvPr id="3" name="Title 2"/>
          <p:cNvSpPr txBox="1">
            <a:spLocks/>
          </p:cNvSpPr>
          <p:nvPr/>
        </p:nvSpPr>
        <p:spPr>
          <a:xfrm>
            <a:off x="0" y="0"/>
            <a:ext cx="12192000" cy="6858000"/>
          </a:xfrm>
          <a:prstGeom prst="parallelogram">
            <a:avLst>
              <a:gd name="adj" fmla="val 0"/>
            </a:avLst>
          </a:prstGeom>
          <a:solidFill>
            <a:schemeClr val="tx1">
              <a:alpha val="0"/>
            </a:schemeClr>
          </a:solidFill>
        </p:spPr>
        <p:txBody>
          <a:bodyPr vert="horz" lIns="91440" tIns="45720" rIns="91440" bIns="45720" rtlCol="0" anchor="ctr">
            <a:noAutofit/>
          </a:bodyPr>
          <a:lstStyle>
            <a:lvl1pPr algn="l" defTabSz="915001" rtl="0" eaLnBrk="1" fontAlgn="base" hangingPunct="1">
              <a:spcBef>
                <a:spcPct val="0"/>
              </a:spcBef>
              <a:spcAft>
                <a:spcPct val="0"/>
              </a:spcAft>
              <a:defRPr sz="3600" b="0">
                <a:solidFill>
                  <a:schemeClr val="tx1"/>
                </a:solidFill>
                <a:latin typeface="+mj-lt"/>
                <a:ea typeface="+mj-ea"/>
                <a:cs typeface="+mj-cs"/>
              </a:defRPr>
            </a:lvl1pPr>
            <a:lvl2pPr algn="ctr" defTabSz="915001" rtl="0" eaLnBrk="1" fontAlgn="base" hangingPunct="1">
              <a:spcBef>
                <a:spcPct val="0"/>
              </a:spcBef>
              <a:spcAft>
                <a:spcPct val="0"/>
              </a:spcAft>
              <a:defRPr sz="3600">
                <a:solidFill>
                  <a:schemeClr val="tx2"/>
                </a:solidFill>
                <a:latin typeface="Arial" charset="0"/>
              </a:defRPr>
            </a:lvl2pPr>
            <a:lvl3pPr algn="ctr" defTabSz="915001" rtl="0" eaLnBrk="1" fontAlgn="base" hangingPunct="1">
              <a:spcBef>
                <a:spcPct val="0"/>
              </a:spcBef>
              <a:spcAft>
                <a:spcPct val="0"/>
              </a:spcAft>
              <a:defRPr sz="3600">
                <a:solidFill>
                  <a:schemeClr val="tx2"/>
                </a:solidFill>
                <a:latin typeface="Arial" charset="0"/>
              </a:defRPr>
            </a:lvl3pPr>
            <a:lvl4pPr algn="ctr" defTabSz="915001" rtl="0" eaLnBrk="1" fontAlgn="base" hangingPunct="1">
              <a:spcBef>
                <a:spcPct val="0"/>
              </a:spcBef>
              <a:spcAft>
                <a:spcPct val="0"/>
              </a:spcAft>
              <a:defRPr sz="3600">
                <a:solidFill>
                  <a:schemeClr val="tx2"/>
                </a:solidFill>
                <a:latin typeface="Arial" charset="0"/>
              </a:defRPr>
            </a:lvl4pPr>
            <a:lvl5pPr algn="ctr" defTabSz="915001" rtl="0" eaLnBrk="1" fontAlgn="base" hangingPunct="1">
              <a:spcBef>
                <a:spcPct val="0"/>
              </a:spcBef>
              <a:spcAft>
                <a:spcPct val="0"/>
              </a:spcAft>
              <a:defRPr sz="3600">
                <a:solidFill>
                  <a:schemeClr val="tx2"/>
                </a:solidFill>
                <a:latin typeface="Arial" charset="0"/>
              </a:defRPr>
            </a:lvl5pPr>
            <a:lvl6pPr marL="412394" algn="ctr" defTabSz="915001" rtl="0" eaLnBrk="1" fontAlgn="base" hangingPunct="1">
              <a:spcBef>
                <a:spcPct val="0"/>
              </a:spcBef>
              <a:spcAft>
                <a:spcPct val="0"/>
              </a:spcAft>
              <a:defRPr sz="3600">
                <a:solidFill>
                  <a:schemeClr val="tx2"/>
                </a:solidFill>
                <a:latin typeface="Arial" charset="0"/>
              </a:defRPr>
            </a:lvl6pPr>
            <a:lvl7pPr marL="824789" algn="ctr" defTabSz="915001" rtl="0" eaLnBrk="1" fontAlgn="base" hangingPunct="1">
              <a:spcBef>
                <a:spcPct val="0"/>
              </a:spcBef>
              <a:spcAft>
                <a:spcPct val="0"/>
              </a:spcAft>
              <a:defRPr sz="3600">
                <a:solidFill>
                  <a:schemeClr val="tx2"/>
                </a:solidFill>
                <a:latin typeface="Arial" charset="0"/>
              </a:defRPr>
            </a:lvl7pPr>
            <a:lvl8pPr marL="1237183" algn="ctr" defTabSz="915001" rtl="0" eaLnBrk="1" fontAlgn="base" hangingPunct="1">
              <a:spcBef>
                <a:spcPct val="0"/>
              </a:spcBef>
              <a:spcAft>
                <a:spcPct val="0"/>
              </a:spcAft>
              <a:defRPr sz="3600">
                <a:solidFill>
                  <a:schemeClr val="tx2"/>
                </a:solidFill>
                <a:latin typeface="Arial" charset="0"/>
              </a:defRPr>
            </a:lvl8pPr>
            <a:lvl9pPr marL="1649578" algn="ctr" defTabSz="915001" rtl="0" eaLnBrk="1" fontAlgn="base" hangingPunct="1">
              <a:spcBef>
                <a:spcPct val="0"/>
              </a:spcBef>
              <a:spcAft>
                <a:spcPct val="0"/>
              </a:spcAft>
              <a:defRPr sz="3600">
                <a:solidFill>
                  <a:schemeClr val="tx2"/>
                </a:solidFill>
                <a:latin typeface="Arial" charset="0"/>
              </a:defRPr>
            </a:lvl9pPr>
          </a:lstStyle>
          <a:p>
            <a:pPr marL="1143000" marR="0" lvl="0" indent="-1143000" algn="l" defTabSz="915001" rtl="0" eaLnBrk="1" fontAlgn="base" latinLnBrk="0" hangingPunct="1">
              <a:lnSpc>
                <a:spcPct val="100000"/>
              </a:lnSpc>
              <a:spcBef>
                <a:spcPct val="0"/>
              </a:spcBef>
              <a:spcAft>
                <a:spcPct val="0"/>
              </a:spcAft>
              <a:buClrTx/>
              <a:buSzTx/>
              <a:buFont typeface="+mj-lt"/>
              <a:buAutoNum type="arabicPeriod"/>
              <a:tabLst/>
              <a:defRPr/>
            </a:pPr>
            <a:endParaRPr kumimoji="0" lang="en-US" sz="5400" b="1" i="1" u="none" strike="noStrike" kern="0" cap="none" spc="0" normalizeH="0" baseline="0" noProof="0" dirty="0">
              <a:ln w="28575">
                <a:solidFill>
                  <a:prstClr val="black"/>
                </a:solid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2" name="Title 1"/>
          <p:cNvSpPr>
            <a:spLocks noGrp="1"/>
          </p:cNvSpPr>
          <p:nvPr>
            <p:ph type="title"/>
          </p:nvPr>
        </p:nvSpPr>
        <p:spPr>
          <a:xfrm>
            <a:off x="0" y="-5934"/>
            <a:ext cx="12192000" cy="1325563"/>
          </a:xfrm>
        </p:spPr>
        <p:txBody>
          <a:bodyPr>
            <a:normAutofit/>
          </a:bodyPr>
          <a:lstStyle/>
          <a:p>
            <a:pPr algn="ctr"/>
            <a:r>
              <a:rPr lang="en-US" sz="5400" b="1" i="1" u="sng" kern="0" dirty="0" smtClean="0">
                <a:ln w="15875">
                  <a:solidFill>
                    <a:schemeClr val="tx1"/>
                  </a:solidFill>
                </a:ln>
                <a:solidFill>
                  <a:srgbClr val="0070C0"/>
                </a:solidFill>
                <a:latin typeface="Arial" panose="020B0604020202020204" pitchFamily="34" charset="0"/>
                <a:cs typeface="Arial" panose="020B0604020202020204" pitchFamily="34" charset="0"/>
              </a:rPr>
              <a:t>User Group News</a:t>
            </a:r>
            <a:endParaRPr lang="en-US" sz="5400" u="sng" dirty="0">
              <a:solidFill>
                <a:srgbClr val="0070C0"/>
              </a:solidFill>
            </a:endParaRPr>
          </a:p>
        </p:txBody>
      </p:sp>
      <p:sp>
        <p:nvSpPr>
          <p:cNvPr id="4" name="Content Placeholder 3"/>
          <p:cNvSpPr>
            <a:spLocks noGrp="1"/>
          </p:cNvSpPr>
          <p:nvPr>
            <p:ph idx="1"/>
          </p:nvPr>
        </p:nvSpPr>
        <p:spPr>
          <a:xfrm>
            <a:off x="561474" y="1066605"/>
            <a:ext cx="11053010" cy="5200275"/>
          </a:xfrm>
        </p:spPr>
        <p:txBody>
          <a:bodyPr anchor="t">
            <a:noAutofit/>
          </a:bodyPr>
          <a:lstStyle/>
          <a:p>
            <a:pPr marL="685800" lvl="2" indent="0">
              <a:lnSpc>
                <a:spcPct val="150000"/>
              </a:lnSpc>
              <a:spcBef>
                <a:spcPts val="0"/>
              </a:spcBef>
              <a:buNone/>
            </a:pPr>
            <a:r>
              <a:rPr lang="en-US" sz="3200" b="1" dirty="0" smtClean="0">
                <a:solidFill>
                  <a:srgbClr val="365F91"/>
                </a:solidFill>
                <a:latin typeface="Calibri" panose="020F0502020204030204" pitchFamily="34" charset="0"/>
                <a:ea typeface="Calibri" panose="020F0502020204030204" pitchFamily="34" charset="0"/>
                <a:cs typeface="Times New Roman" panose="02020603050405020304" pitchFamily="18" charset="0"/>
              </a:rPr>
              <a:t>Industry </a:t>
            </a:r>
            <a:r>
              <a:rPr lang="en-US" sz="3200" b="1" dirty="0">
                <a:solidFill>
                  <a:srgbClr val="365F91"/>
                </a:solidFill>
                <a:latin typeface="Calibri" panose="020F0502020204030204" pitchFamily="34" charset="0"/>
                <a:ea typeface="Calibri" panose="020F0502020204030204" pitchFamily="34" charset="0"/>
                <a:cs typeface="Times New Roman" panose="02020603050405020304" pitchFamily="18" charset="0"/>
              </a:rPr>
              <a:t>Group Analysis </a:t>
            </a:r>
            <a:r>
              <a:rPr lang="en-US" sz="3200" b="1" dirty="0" smtClean="0">
                <a:solidFill>
                  <a:srgbClr val="365F91"/>
                </a:solidFill>
                <a:latin typeface="Calibri" panose="020F0502020204030204" pitchFamily="34" charset="0"/>
                <a:ea typeface="Calibri" panose="020F0502020204030204" pitchFamily="34" charset="0"/>
                <a:cs typeface="Times New Roman" panose="02020603050405020304" pitchFamily="18" charset="0"/>
              </a:rPr>
              <a:t>Report</a:t>
            </a:r>
          </a:p>
          <a:p>
            <a:pPr lvl="2" indent="-457200">
              <a:lnSpc>
                <a:spcPct val="150000"/>
              </a:lnSpc>
              <a:spcBef>
                <a:spcPts val="0"/>
              </a:spcBef>
            </a:pPr>
            <a:r>
              <a:rPr lang="en-US" sz="3200" b="1" dirty="0" smtClean="0">
                <a:solidFill>
                  <a:srgbClr val="365F91"/>
                </a:solidFill>
                <a:latin typeface="Calibri" panose="020F0502020204030204" pitchFamily="34" charset="0"/>
                <a:ea typeface="Calibri" panose="020F0502020204030204" pitchFamily="34" charset="0"/>
                <a:cs typeface="Times New Roman" panose="02020603050405020304" pitchFamily="18" charset="0"/>
              </a:rPr>
              <a:t>Healthcare (Marijuana) has been added to CA Database</a:t>
            </a:r>
            <a:endParaRPr lang="en-US" sz="2800" b="1" dirty="0">
              <a:solidFill>
                <a:srgbClr val="365F9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Snagit_PPT15A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5492" y="2629628"/>
            <a:ext cx="8951870" cy="1955624"/>
          </a:xfrm>
          <a:prstGeom prst="rect">
            <a:avLst/>
          </a:prstGeom>
        </p:spPr>
      </p:pic>
      <p:pic>
        <p:nvPicPr>
          <p:cNvPr id="6" name="Snagit_PPTE35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5492" y="4791012"/>
            <a:ext cx="8950428" cy="1742310"/>
          </a:xfrm>
          <a:prstGeom prst="rect">
            <a:avLst/>
          </a:prstGeom>
        </p:spPr>
      </p:pic>
    </p:spTree>
    <p:extLst>
      <p:ext uri="{BB962C8B-B14F-4D97-AF65-F5344CB8AC3E}">
        <p14:creationId xmlns:p14="http://schemas.microsoft.com/office/powerpoint/2010/main" val="1996193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0" y="0"/>
            <a:ext cx="12192000" cy="6858000"/>
          </a:xfrm>
          <a:prstGeom prst="parallelogram">
            <a:avLst>
              <a:gd name="adj" fmla="val 0"/>
            </a:avLst>
          </a:prstGeom>
          <a:solidFill>
            <a:schemeClr val="tx1">
              <a:alpha val="0"/>
            </a:schemeClr>
          </a:solidFill>
        </p:spPr>
        <p:txBody>
          <a:bodyPr vert="horz" lIns="91440" tIns="45720" rIns="91440" bIns="45720" rtlCol="0" anchor="ctr">
            <a:noAutofit/>
          </a:bodyPr>
          <a:lstStyle>
            <a:lvl1pPr algn="l" defTabSz="915001" rtl="0" eaLnBrk="1" fontAlgn="base" hangingPunct="1">
              <a:spcBef>
                <a:spcPct val="0"/>
              </a:spcBef>
              <a:spcAft>
                <a:spcPct val="0"/>
              </a:spcAft>
              <a:defRPr sz="3600" b="0">
                <a:solidFill>
                  <a:schemeClr val="tx1"/>
                </a:solidFill>
                <a:latin typeface="+mj-lt"/>
                <a:ea typeface="+mj-ea"/>
                <a:cs typeface="+mj-cs"/>
              </a:defRPr>
            </a:lvl1pPr>
            <a:lvl2pPr algn="ctr" defTabSz="915001" rtl="0" eaLnBrk="1" fontAlgn="base" hangingPunct="1">
              <a:spcBef>
                <a:spcPct val="0"/>
              </a:spcBef>
              <a:spcAft>
                <a:spcPct val="0"/>
              </a:spcAft>
              <a:defRPr sz="3600">
                <a:solidFill>
                  <a:schemeClr val="tx2"/>
                </a:solidFill>
                <a:latin typeface="Arial" charset="0"/>
              </a:defRPr>
            </a:lvl2pPr>
            <a:lvl3pPr algn="ctr" defTabSz="915001" rtl="0" eaLnBrk="1" fontAlgn="base" hangingPunct="1">
              <a:spcBef>
                <a:spcPct val="0"/>
              </a:spcBef>
              <a:spcAft>
                <a:spcPct val="0"/>
              </a:spcAft>
              <a:defRPr sz="3600">
                <a:solidFill>
                  <a:schemeClr val="tx2"/>
                </a:solidFill>
                <a:latin typeface="Arial" charset="0"/>
              </a:defRPr>
            </a:lvl3pPr>
            <a:lvl4pPr algn="ctr" defTabSz="915001" rtl="0" eaLnBrk="1" fontAlgn="base" hangingPunct="1">
              <a:spcBef>
                <a:spcPct val="0"/>
              </a:spcBef>
              <a:spcAft>
                <a:spcPct val="0"/>
              </a:spcAft>
              <a:defRPr sz="3600">
                <a:solidFill>
                  <a:schemeClr val="tx2"/>
                </a:solidFill>
                <a:latin typeface="Arial" charset="0"/>
              </a:defRPr>
            </a:lvl4pPr>
            <a:lvl5pPr algn="ctr" defTabSz="915001" rtl="0" eaLnBrk="1" fontAlgn="base" hangingPunct="1">
              <a:spcBef>
                <a:spcPct val="0"/>
              </a:spcBef>
              <a:spcAft>
                <a:spcPct val="0"/>
              </a:spcAft>
              <a:defRPr sz="3600">
                <a:solidFill>
                  <a:schemeClr val="tx2"/>
                </a:solidFill>
                <a:latin typeface="Arial" charset="0"/>
              </a:defRPr>
            </a:lvl5pPr>
            <a:lvl6pPr marL="412394" algn="ctr" defTabSz="915001" rtl="0" eaLnBrk="1" fontAlgn="base" hangingPunct="1">
              <a:spcBef>
                <a:spcPct val="0"/>
              </a:spcBef>
              <a:spcAft>
                <a:spcPct val="0"/>
              </a:spcAft>
              <a:defRPr sz="3600">
                <a:solidFill>
                  <a:schemeClr val="tx2"/>
                </a:solidFill>
                <a:latin typeface="Arial" charset="0"/>
              </a:defRPr>
            </a:lvl6pPr>
            <a:lvl7pPr marL="824789" algn="ctr" defTabSz="915001" rtl="0" eaLnBrk="1" fontAlgn="base" hangingPunct="1">
              <a:spcBef>
                <a:spcPct val="0"/>
              </a:spcBef>
              <a:spcAft>
                <a:spcPct val="0"/>
              </a:spcAft>
              <a:defRPr sz="3600">
                <a:solidFill>
                  <a:schemeClr val="tx2"/>
                </a:solidFill>
                <a:latin typeface="Arial" charset="0"/>
              </a:defRPr>
            </a:lvl7pPr>
            <a:lvl8pPr marL="1237183" algn="ctr" defTabSz="915001" rtl="0" eaLnBrk="1" fontAlgn="base" hangingPunct="1">
              <a:spcBef>
                <a:spcPct val="0"/>
              </a:spcBef>
              <a:spcAft>
                <a:spcPct val="0"/>
              </a:spcAft>
              <a:defRPr sz="3600">
                <a:solidFill>
                  <a:schemeClr val="tx2"/>
                </a:solidFill>
                <a:latin typeface="Arial" charset="0"/>
              </a:defRPr>
            </a:lvl8pPr>
            <a:lvl9pPr marL="1649578" algn="ctr" defTabSz="915001" rtl="0" eaLnBrk="1" fontAlgn="base" hangingPunct="1">
              <a:spcBef>
                <a:spcPct val="0"/>
              </a:spcBef>
              <a:spcAft>
                <a:spcPct val="0"/>
              </a:spcAft>
              <a:defRPr sz="3600">
                <a:solidFill>
                  <a:schemeClr val="tx2"/>
                </a:solidFill>
                <a:latin typeface="Arial" charset="0"/>
              </a:defRPr>
            </a:lvl9pPr>
          </a:lstStyle>
          <a:p>
            <a:pPr marL="1143000" indent="-1143000">
              <a:buFont typeface="+mj-lt"/>
              <a:buAutoNum type="arabicPeriod"/>
            </a:pPr>
            <a:endParaRPr lang="en-US" sz="5400" b="1" i="1" kern="0" dirty="0">
              <a:ln w="28575">
                <a:solidFill>
                  <a:prstClr val="black"/>
                </a:solidFill>
              </a:ln>
              <a:solidFill>
                <a:prstClr val="white"/>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0" y="129598"/>
            <a:ext cx="12192000" cy="715529"/>
          </a:xfrm>
        </p:spPr>
        <p:txBody>
          <a:bodyPr anchor="t">
            <a:normAutofit/>
          </a:bodyPr>
          <a:lstStyle/>
          <a:p>
            <a:pPr algn="ctr"/>
            <a:r>
              <a:rPr lang="en-US" sz="3600" b="1" i="1" u="sng" kern="0" dirty="0" smtClean="0">
                <a:ln w="15875">
                  <a:solidFill>
                    <a:schemeClr val="tx1"/>
                  </a:solidFill>
                </a:ln>
                <a:solidFill>
                  <a:srgbClr val="0070C0"/>
                </a:solidFill>
                <a:latin typeface="Arial" panose="020B0604020202020204" pitchFamily="34" charset="0"/>
                <a:cs typeface="Arial" panose="020B0604020202020204" pitchFamily="34" charset="0"/>
              </a:rPr>
              <a:t>Agenda</a:t>
            </a:r>
            <a:endParaRPr lang="en-US" sz="3600" u="sng" dirty="0">
              <a:solidFill>
                <a:srgbClr val="0070C0"/>
              </a:solidFill>
            </a:endParaRPr>
          </a:p>
        </p:txBody>
      </p:sp>
      <p:sp>
        <p:nvSpPr>
          <p:cNvPr id="4" name="Content Placeholder 3"/>
          <p:cNvSpPr>
            <a:spLocks noGrp="1"/>
          </p:cNvSpPr>
          <p:nvPr>
            <p:ph idx="1"/>
          </p:nvPr>
        </p:nvSpPr>
        <p:spPr>
          <a:xfrm>
            <a:off x="401782" y="845127"/>
            <a:ext cx="11540836" cy="5777346"/>
          </a:xfrm>
        </p:spPr>
        <p:txBody>
          <a:bodyPr anchor="t">
            <a:noAutofit/>
          </a:bodyPr>
          <a:lstStyle/>
          <a:p>
            <a:pPr marL="0" indent="0">
              <a:lnSpc>
                <a:spcPct val="150000"/>
              </a:lnSpc>
              <a:spcBef>
                <a:spcPts val="0"/>
              </a:spcBef>
              <a:buNone/>
            </a:pPr>
            <a:endParaRPr lang="en-US" sz="1600" b="1" dirty="0" smtClean="0">
              <a:solidFill>
                <a:srgbClr val="365F91"/>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spcBef>
                <a:spcPts val="0"/>
              </a:spcBef>
              <a:buNone/>
            </a:pPr>
            <a:endParaRPr lang="en-US" sz="1600" b="1" dirty="0">
              <a:solidFill>
                <a:srgbClr val="365F91"/>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spcBef>
                <a:spcPts val="0"/>
              </a:spcBef>
              <a:buNone/>
            </a:pPr>
            <a:endParaRPr lang="en-US" sz="1600" b="1" dirty="0" smtClean="0">
              <a:solidFill>
                <a:srgbClr val="365F91"/>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spcBef>
                <a:spcPts val="0"/>
              </a:spcBef>
              <a:buNone/>
            </a:pPr>
            <a:r>
              <a:rPr lang="en-US" sz="2800" b="1" dirty="0" smtClean="0">
                <a:solidFill>
                  <a:srgbClr val="365F91"/>
                </a:solidFill>
                <a:latin typeface="Calibri" panose="020F0502020204030204" pitchFamily="34" charset="0"/>
                <a:ea typeface="Calibri" panose="020F0502020204030204" pitchFamily="34" charset="0"/>
                <a:cs typeface="Times New Roman" panose="02020603050405020304" pitchFamily="18" charset="0"/>
              </a:rPr>
              <a:t>11:40 </a:t>
            </a:r>
            <a:r>
              <a:rPr lang="en-US" sz="2800" b="1" i="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**Member Presentations** (30 min.)</a:t>
            </a:r>
          </a:p>
          <a:p>
            <a:pPr marL="971550" lvl="2" indent="-285750">
              <a:lnSpc>
                <a:spcPct val="110000"/>
              </a:lnSpc>
              <a:spcBef>
                <a:spcPts val="0"/>
              </a:spcBef>
            </a:pPr>
            <a:r>
              <a:rPr lang="en-US" sz="2800"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Relative Safety Driver – A New Search and Trading Strategy Focusing on RS, by Rick Rodgers, Calgary Member (20 Min)</a:t>
            </a:r>
          </a:p>
          <a:p>
            <a:pPr marL="707014" lvl="2" indent="0">
              <a:lnSpc>
                <a:spcPct val="110000"/>
              </a:lnSpc>
              <a:spcBef>
                <a:spcPts val="0"/>
              </a:spcBef>
              <a:buNone/>
            </a:pPr>
            <a:r>
              <a:rPr lang="en-US" sz="1600"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 </a:t>
            </a:r>
            <a:endParaRPr lang="en-US" sz="1600" b="1" i="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1143000" lvl="3" indent="0">
              <a:lnSpc>
                <a:spcPct val="150000"/>
              </a:lnSpc>
              <a:spcBef>
                <a:spcPts val="0"/>
              </a:spcBef>
              <a:buNone/>
            </a:pPr>
            <a:endParaRPr lang="en-US" sz="1600" b="1" i="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1371600" lvl="3">
              <a:lnSpc>
                <a:spcPct val="150000"/>
              </a:lnSpc>
              <a:spcBef>
                <a:spcPts val="0"/>
              </a:spcBef>
            </a:pPr>
            <a:endParaRPr lang="en-US" sz="1600" b="1" dirty="0">
              <a:solidFill>
                <a:srgbClr val="C00000"/>
              </a:solidFill>
              <a:latin typeface="Consolas" panose="020B0609020204030204" pitchFamily="49" charset="0"/>
              <a:ea typeface="Calibri" panose="020F0502020204030204" pitchFamily="34" charset="0"/>
              <a:cs typeface="Times New Roman" panose="02020603050405020304" pitchFamily="18" charset="0"/>
            </a:endParaRPr>
          </a:p>
          <a:p>
            <a:pPr marL="914400" lvl="2">
              <a:lnSpc>
                <a:spcPct val="150000"/>
              </a:lnSpc>
              <a:spcBef>
                <a:spcPts val="0"/>
              </a:spcBef>
            </a:pPr>
            <a:endParaRPr lang="en-US" b="1" dirty="0" smtClean="0">
              <a:solidFill>
                <a:srgbClr val="365F9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1350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wipe(left)">
                                      <p:cBhvr>
                                        <p:cTn id="7" dur="500"/>
                                        <p:tgtEl>
                                          <p:spTgt spid="4">
                                            <p:txEl>
                                              <p:pRg st="3" end="3"/>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wipe(left)">
                                      <p:cBhvr>
                                        <p:cTn id="10" dur="500"/>
                                        <p:tgtEl>
                                          <p:spTgt spid="4">
                                            <p:txEl>
                                              <p:pRg st="4" end="4"/>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wipe(left)">
                                      <p:cBhvr>
                                        <p:cTn id="13"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40477"/>
            <a:ext cx="7772400" cy="1470025"/>
          </a:xfrm>
        </p:spPr>
        <p:txBody>
          <a:bodyPr/>
          <a:lstStyle/>
          <a:p>
            <a:r>
              <a:rPr lang="en-US" dirty="0" smtClean="0"/>
              <a:t>Relative Safety Driver (RSD)</a:t>
            </a:r>
            <a:endParaRPr lang="en-US" dirty="0"/>
          </a:p>
        </p:txBody>
      </p:sp>
      <p:sp>
        <p:nvSpPr>
          <p:cNvPr id="3" name="Subtitle 2"/>
          <p:cNvSpPr>
            <a:spLocks noGrp="1"/>
          </p:cNvSpPr>
          <p:nvPr>
            <p:ph type="subTitle" idx="1"/>
          </p:nvPr>
        </p:nvSpPr>
        <p:spPr>
          <a:xfrm>
            <a:off x="2895600" y="2657231"/>
            <a:ext cx="6400800" cy="1752600"/>
          </a:xfrm>
        </p:spPr>
        <p:txBody>
          <a:bodyPr>
            <a:normAutofit/>
          </a:bodyPr>
          <a:lstStyle/>
          <a:p>
            <a:r>
              <a:rPr lang="en-US" sz="2800" dirty="0"/>
              <a:t>New Search and Trading System</a:t>
            </a:r>
          </a:p>
          <a:p>
            <a:r>
              <a:rPr lang="en-US" sz="2800" dirty="0"/>
              <a:t>for the</a:t>
            </a:r>
          </a:p>
          <a:p>
            <a:r>
              <a:rPr lang="en-US" sz="2800" dirty="0"/>
              <a:t>Canadian Market</a:t>
            </a:r>
          </a:p>
        </p:txBody>
      </p:sp>
      <p:sp>
        <p:nvSpPr>
          <p:cNvPr id="5" name="Subtitle 2"/>
          <p:cNvSpPr txBox="1">
            <a:spLocks/>
          </p:cNvSpPr>
          <p:nvPr/>
        </p:nvSpPr>
        <p:spPr>
          <a:xfrm>
            <a:off x="3048000" y="4409831"/>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sz="1800" dirty="0"/>
          </a:p>
          <a:p>
            <a:endParaRPr lang="en-US" sz="1800" dirty="0"/>
          </a:p>
          <a:p>
            <a:r>
              <a:rPr lang="en-US" sz="1800" dirty="0"/>
              <a:t>Presented to the </a:t>
            </a:r>
            <a:r>
              <a:rPr lang="en-US" sz="1800" dirty="0" err="1"/>
              <a:t>VectorVest</a:t>
            </a:r>
            <a:endParaRPr lang="en-US" sz="1800" dirty="0"/>
          </a:p>
          <a:p>
            <a:r>
              <a:rPr lang="en-US" sz="1800" dirty="0"/>
              <a:t>Canadian Online Forum</a:t>
            </a:r>
          </a:p>
          <a:p>
            <a:r>
              <a:rPr lang="en-US" sz="1800" dirty="0"/>
              <a:t>February 6, 2016</a:t>
            </a:r>
          </a:p>
        </p:txBody>
      </p:sp>
    </p:spTree>
    <p:extLst>
      <p:ext uri="{BB962C8B-B14F-4D97-AF65-F5344CB8AC3E}">
        <p14:creationId xmlns:p14="http://schemas.microsoft.com/office/powerpoint/2010/main" val="1954841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TextBox 2"/>
          <p:cNvSpPr txBox="1"/>
          <p:nvPr/>
        </p:nvSpPr>
        <p:spPr>
          <a:xfrm>
            <a:off x="2136206" y="1576104"/>
            <a:ext cx="8010769" cy="4801315"/>
          </a:xfrm>
          <a:prstGeom prst="rect">
            <a:avLst/>
          </a:prstGeom>
          <a:noFill/>
        </p:spPr>
        <p:txBody>
          <a:bodyPr wrap="square" rtlCol="0">
            <a:spAutoFit/>
          </a:bodyPr>
          <a:lstStyle/>
          <a:p>
            <a:r>
              <a:rPr lang="en-US" kern="0" dirty="0"/>
              <a:t>Purpose:  share results of a new search and trading system that utilizes the power of RS with a sprinkling of VST, EY and a Ratchet Stop</a:t>
            </a:r>
          </a:p>
          <a:p>
            <a:endParaRPr lang="en-US" kern="0" dirty="0"/>
          </a:p>
          <a:p>
            <a:r>
              <a:rPr lang="en-US" kern="0" dirty="0"/>
              <a:t>Investment Style:  designed for the Prudent Investor</a:t>
            </a:r>
          </a:p>
          <a:p>
            <a:endParaRPr lang="en-US" kern="0" dirty="0"/>
          </a:p>
          <a:p>
            <a:r>
              <a:rPr lang="en-US" kern="0" dirty="0"/>
              <a:t>Key Goals (in order of priority)</a:t>
            </a:r>
          </a:p>
          <a:p>
            <a:pPr marL="285750" indent="-285750">
              <a:buFont typeface="Arial"/>
              <a:buChar char="•"/>
            </a:pPr>
            <a:r>
              <a:rPr lang="en-US" kern="0" dirty="0"/>
              <a:t>Excellent rates of return</a:t>
            </a:r>
          </a:p>
          <a:p>
            <a:pPr marL="285750" indent="-285750">
              <a:buFont typeface="Arial"/>
              <a:buChar char="•"/>
            </a:pPr>
            <a:r>
              <a:rPr lang="en-US" kern="0" dirty="0"/>
              <a:t>Non-Threatening maximum drawdowns</a:t>
            </a:r>
          </a:p>
          <a:p>
            <a:pPr marL="285750" indent="-285750">
              <a:buFont typeface="Arial"/>
              <a:buChar char="•"/>
            </a:pPr>
            <a:r>
              <a:rPr lang="en-US" kern="0" dirty="0"/>
              <a:t>Works in both up and down markets without shorting or contra ETFs</a:t>
            </a:r>
          </a:p>
          <a:p>
            <a:pPr marL="285750" indent="-285750">
              <a:buFont typeface="Arial"/>
              <a:buChar char="•"/>
            </a:pPr>
            <a:r>
              <a:rPr lang="en-US" kern="0" dirty="0"/>
              <a:t>No loss in any year</a:t>
            </a:r>
          </a:p>
          <a:p>
            <a:pPr marL="285750" indent="-285750">
              <a:buFont typeface="Arial"/>
              <a:buChar char="•"/>
            </a:pPr>
            <a:r>
              <a:rPr lang="en-US" kern="0" dirty="0"/>
              <a:t>Limited trades per year</a:t>
            </a:r>
          </a:p>
          <a:p>
            <a:pPr marL="285750" indent="-285750">
              <a:buFont typeface="Arial"/>
              <a:buChar char="•"/>
            </a:pPr>
            <a:r>
              <a:rPr lang="en-US" kern="0" dirty="0"/>
              <a:t>Liquid stocks</a:t>
            </a:r>
          </a:p>
          <a:p>
            <a:pPr marL="285750" indent="-285750">
              <a:buFont typeface="Arial"/>
              <a:buChar char="•"/>
            </a:pPr>
            <a:r>
              <a:rPr lang="en-US" kern="0" dirty="0"/>
              <a:t>Exclude stock Sectors I typically don’t buy</a:t>
            </a:r>
          </a:p>
          <a:p>
            <a:pPr marL="285750" indent="-285750">
              <a:buFont typeface="Arial"/>
              <a:buChar char="•"/>
            </a:pPr>
            <a:endParaRPr lang="en-US" kern="0" dirty="0"/>
          </a:p>
          <a:p>
            <a:r>
              <a:rPr lang="en-US" kern="0" dirty="0"/>
              <a:t>How Developed</a:t>
            </a:r>
          </a:p>
          <a:p>
            <a:pPr marL="285750" indent="-285750">
              <a:buFont typeface="Arial"/>
              <a:buChar char="•"/>
            </a:pPr>
            <a:r>
              <a:rPr lang="en-US" kern="0" dirty="0"/>
              <a:t>First developed in 4Q 2014 – inspired by a Stan Heller search using RS</a:t>
            </a:r>
          </a:p>
          <a:p>
            <a:pPr marL="285750" indent="-285750">
              <a:buFont typeface="Arial"/>
              <a:buChar char="•"/>
            </a:pPr>
            <a:r>
              <a:rPr lang="en-US" kern="0" dirty="0"/>
              <a:t>Based on VV teachings with lots of trial and error plus a little luck</a:t>
            </a:r>
          </a:p>
        </p:txBody>
      </p:sp>
    </p:spTree>
    <p:extLst>
      <p:ext uri="{BB962C8B-B14F-4D97-AF65-F5344CB8AC3E}">
        <p14:creationId xmlns:p14="http://schemas.microsoft.com/office/powerpoint/2010/main" val="12351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Test Periods</a:t>
            </a:r>
            <a:endParaRPr lang="en-US" dirty="0"/>
          </a:p>
        </p:txBody>
      </p:sp>
      <p:pic>
        <p:nvPicPr>
          <p:cNvPr id="3" name="Picture 2"/>
          <p:cNvPicPr>
            <a:picLocks noChangeAspect="1"/>
          </p:cNvPicPr>
          <p:nvPr/>
        </p:nvPicPr>
        <p:blipFill>
          <a:blip r:embed="rId2"/>
          <a:stretch>
            <a:fillRect/>
          </a:stretch>
        </p:blipFill>
        <p:spPr>
          <a:xfrm>
            <a:off x="1615179" y="1309077"/>
            <a:ext cx="8955129" cy="5809175"/>
          </a:xfrm>
          <a:prstGeom prst="rect">
            <a:avLst/>
          </a:prstGeom>
        </p:spPr>
      </p:pic>
      <p:sp>
        <p:nvSpPr>
          <p:cNvPr id="4" name="Up Arrow 3"/>
          <p:cNvSpPr/>
          <p:nvPr/>
        </p:nvSpPr>
        <p:spPr>
          <a:xfrm>
            <a:off x="1913427" y="3886669"/>
            <a:ext cx="484632" cy="978408"/>
          </a:xfrm>
          <a:prstGeom prst="up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kern="0">
              <a:solidFill>
                <a:sysClr val="windowText" lastClr="000000"/>
              </a:solidFill>
            </a:endParaRPr>
          </a:p>
        </p:txBody>
      </p:sp>
      <p:sp>
        <p:nvSpPr>
          <p:cNvPr id="5" name="Down Arrow 4"/>
          <p:cNvSpPr/>
          <p:nvPr/>
        </p:nvSpPr>
        <p:spPr>
          <a:xfrm>
            <a:off x="3979333" y="4579997"/>
            <a:ext cx="484632" cy="540564"/>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kern="0">
              <a:solidFill>
                <a:sysClr val="windowText" lastClr="000000"/>
              </a:solidFill>
            </a:endParaRPr>
          </a:p>
        </p:txBody>
      </p:sp>
      <p:sp>
        <p:nvSpPr>
          <p:cNvPr id="6" name="Up Arrow 5"/>
          <p:cNvSpPr/>
          <p:nvPr/>
        </p:nvSpPr>
        <p:spPr>
          <a:xfrm>
            <a:off x="6055581" y="5274449"/>
            <a:ext cx="484632" cy="889648"/>
          </a:xfrm>
          <a:prstGeom prst="up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kern="0">
              <a:solidFill>
                <a:sysClr val="windowText" lastClr="000000"/>
              </a:solidFill>
            </a:endParaRPr>
          </a:p>
        </p:txBody>
      </p:sp>
      <p:sp>
        <p:nvSpPr>
          <p:cNvPr id="7" name="Down Arrow 6"/>
          <p:cNvSpPr/>
          <p:nvPr/>
        </p:nvSpPr>
        <p:spPr>
          <a:xfrm>
            <a:off x="7752744" y="1417638"/>
            <a:ext cx="484632" cy="530438"/>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kern="0">
              <a:solidFill>
                <a:sysClr val="windowText" lastClr="000000"/>
              </a:solidFill>
            </a:endParaRPr>
          </a:p>
        </p:txBody>
      </p:sp>
      <p:sp>
        <p:nvSpPr>
          <p:cNvPr id="8" name="Up Arrow 7"/>
          <p:cNvSpPr/>
          <p:nvPr/>
        </p:nvSpPr>
        <p:spPr>
          <a:xfrm>
            <a:off x="8237376" y="3758716"/>
            <a:ext cx="484632" cy="978408"/>
          </a:xfrm>
          <a:prstGeom prst="up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kern="0">
              <a:solidFill>
                <a:sysClr val="windowText" lastClr="000000"/>
              </a:solidFill>
            </a:endParaRPr>
          </a:p>
        </p:txBody>
      </p:sp>
      <p:sp>
        <p:nvSpPr>
          <p:cNvPr id="9" name="Down Arrow 8"/>
          <p:cNvSpPr/>
          <p:nvPr/>
        </p:nvSpPr>
        <p:spPr>
          <a:xfrm>
            <a:off x="9911210" y="2865642"/>
            <a:ext cx="484632" cy="521767"/>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kern="0">
              <a:solidFill>
                <a:sysClr val="windowText" lastClr="000000"/>
              </a:solidFill>
            </a:endParaRPr>
          </a:p>
        </p:txBody>
      </p:sp>
      <p:sp>
        <p:nvSpPr>
          <p:cNvPr id="10" name="TextBox 9"/>
          <p:cNvSpPr txBox="1"/>
          <p:nvPr/>
        </p:nvSpPr>
        <p:spPr>
          <a:xfrm>
            <a:off x="2234322" y="4406315"/>
            <a:ext cx="418654" cy="646331"/>
          </a:xfrm>
          <a:prstGeom prst="rect">
            <a:avLst/>
          </a:prstGeom>
          <a:noFill/>
        </p:spPr>
        <p:txBody>
          <a:bodyPr wrap="none" rtlCol="0">
            <a:spAutoFit/>
          </a:bodyPr>
          <a:lstStyle/>
          <a:p>
            <a:r>
              <a:rPr lang="en-US" sz="3600" kern="0" dirty="0">
                <a:solidFill>
                  <a:schemeClr val="accent1"/>
                </a:solidFill>
              </a:rPr>
              <a:t>1</a:t>
            </a:r>
          </a:p>
        </p:txBody>
      </p:sp>
      <p:sp>
        <p:nvSpPr>
          <p:cNvPr id="11" name="TextBox 10"/>
          <p:cNvSpPr txBox="1"/>
          <p:nvPr/>
        </p:nvSpPr>
        <p:spPr>
          <a:xfrm>
            <a:off x="6387158" y="5672773"/>
            <a:ext cx="418654" cy="646331"/>
          </a:xfrm>
          <a:prstGeom prst="rect">
            <a:avLst/>
          </a:prstGeom>
          <a:noFill/>
        </p:spPr>
        <p:txBody>
          <a:bodyPr wrap="none" rtlCol="0">
            <a:spAutoFit/>
          </a:bodyPr>
          <a:lstStyle/>
          <a:p>
            <a:r>
              <a:rPr lang="en-US" sz="3600" kern="0" dirty="0">
                <a:solidFill>
                  <a:schemeClr val="accent1"/>
                </a:solidFill>
              </a:rPr>
              <a:t>2</a:t>
            </a:r>
          </a:p>
        </p:txBody>
      </p:sp>
      <p:sp>
        <p:nvSpPr>
          <p:cNvPr id="12" name="TextBox 11"/>
          <p:cNvSpPr txBox="1"/>
          <p:nvPr/>
        </p:nvSpPr>
        <p:spPr>
          <a:xfrm>
            <a:off x="8583021" y="4250061"/>
            <a:ext cx="418654" cy="646331"/>
          </a:xfrm>
          <a:prstGeom prst="rect">
            <a:avLst/>
          </a:prstGeom>
          <a:noFill/>
        </p:spPr>
        <p:txBody>
          <a:bodyPr wrap="none" rtlCol="0">
            <a:spAutoFit/>
          </a:bodyPr>
          <a:lstStyle/>
          <a:p>
            <a:r>
              <a:rPr lang="en-US" sz="3600" kern="0" dirty="0">
                <a:solidFill>
                  <a:schemeClr val="accent1"/>
                </a:solidFill>
              </a:rPr>
              <a:t>3</a:t>
            </a:r>
          </a:p>
        </p:txBody>
      </p:sp>
      <p:sp>
        <p:nvSpPr>
          <p:cNvPr id="13" name="Up Arrow 12"/>
          <p:cNvSpPr/>
          <p:nvPr/>
        </p:nvSpPr>
        <p:spPr>
          <a:xfrm>
            <a:off x="3378813" y="2093850"/>
            <a:ext cx="484632" cy="978408"/>
          </a:xfrm>
          <a:prstGeom prst="up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kern="0">
              <a:solidFill>
                <a:sysClr val="windowText" lastClr="000000"/>
              </a:solidFill>
            </a:endParaRPr>
          </a:p>
        </p:txBody>
      </p:sp>
      <p:sp>
        <p:nvSpPr>
          <p:cNvPr id="14" name="Down Arrow 13"/>
          <p:cNvSpPr/>
          <p:nvPr/>
        </p:nvSpPr>
        <p:spPr>
          <a:xfrm>
            <a:off x="4974137" y="2387334"/>
            <a:ext cx="484632" cy="631477"/>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kern="0">
              <a:solidFill>
                <a:srgbClr val="FF0000"/>
              </a:solidFill>
            </a:endParaRPr>
          </a:p>
        </p:txBody>
      </p:sp>
      <p:sp>
        <p:nvSpPr>
          <p:cNvPr id="15" name="TextBox 14"/>
          <p:cNvSpPr txBox="1"/>
          <p:nvPr/>
        </p:nvSpPr>
        <p:spPr>
          <a:xfrm>
            <a:off x="3113217" y="3048854"/>
            <a:ext cx="1205560" cy="338554"/>
          </a:xfrm>
          <a:prstGeom prst="rect">
            <a:avLst/>
          </a:prstGeom>
          <a:solidFill>
            <a:schemeClr val="accent3">
              <a:lumMod val="40000"/>
              <a:lumOff val="60000"/>
            </a:schemeClr>
          </a:solidFill>
          <a:ln>
            <a:solidFill>
              <a:srgbClr val="00B050"/>
            </a:solidFill>
          </a:ln>
        </p:spPr>
        <p:txBody>
          <a:bodyPr wrap="square" rtlCol="0">
            <a:spAutoFit/>
          </a:bodyPr>
          <a:lstStyle/>
          <a:p>
            <a:r>
              <a:rPr lang="en-US" sz="1600" kern="0" dirty="0">
                <a:solidFill>
                  <a:schemeClr val="bg1"/>
                </a:solidFill>
              </a:rPr>
              <a:t>Start of Run</a:t>
            </a:r>
          </a:p>
        </p:txBody>
      </p:sp>
      <p:sp>
        <p:nvSpPr>
          <p:cNvPr id="17" name="TextBox 16"/>
          <p:cNvSpPr txBox="1"/>
          <p:nvPr/>
        </p:nvSpPr>
        <p:spPr>
          <a:xfrm>
            <a:off x="1818379" y="4884423"/>
            <a:ext cx="778328" cy="307777"/>
          </a:xfrm>
          <a:prstGeom prst="rect">
            <a:avLst/>
          </a:prstGeom>
          <a:noFill/>
        </p:spPr>
        <p:txBody>
          <a:bodyPr wrap="none" rtlCol="0">
            <a:spAutoFit/>
          </a:bodyPr>
          <a:lstStyle/>
          <a:p>
            <a:r>
              <a:rPr lang="en-US" sz="1400" kern="0" dirty="0">
                <a:solidFill>
                  <a:schemeClr val="bg1"/>
                </a:solidFill>
              </a:rPr>
              <a:t>3/31/11</a:t>
            </a:r>
          </a:p>
        </p:txBody>
      </p:sp>
      <p:sp>
        <p:nvSpPr>
          <p:cNvPr id="18" name="TextBox 17"/>
          <p:cNvSpPr txBox="1"/>
          <p:nvPr/>
        </p:nvSpPr>
        <p:spPr>
          <a:xfrm>
            <a:off x="3863445" y="4272221"/>
            <a:ext cx="778328" cy="307777"/>
          </a:xfrm>
          <a:prstGeom prst="rect">
            <a:avLst/>
          </a:prstGeom>
          <a:noFill/>
        </p:spPr>
        <p:txBody>
          <a:bodyPr wrap="none" rtlCol="0">
            <a:spAutoFit/>
          </a:bodyPr>
          <a:lstStyle/>
          <a:p>
            <a:r>
              <a:rPr lang="en-US" sz="1400" kern="0" dirty="0">
                <a:solidFill>
                  <a:schemeClr val="bg1"/>
                </a:solidFill>
              </a:rPr>
              <a:t>6/27/12</a:t>
            </a:r>
          </a:p>
        </p:txBody>
      </p:sp>
      <p:sp>
        <p:nvSpPr>
          <p:cNvPr id="19" name="TextBox 18"/>
          <p:cNvSpPr txBox="1"/>
          <p:nvPr/>
        </p:nvSpPr>
        <p:spPr>
          <a:xfrm>
            <a:off x="5955790" y="5051081"/>
            <a:ext cx="778328" cy="307777"/>
          </a:xfrm>
          <a:prstGeom prst="rect">
            <a:avLst/>
          </a:prstGeom>
          <a:noFill/>
        </p:spPr>
        <p:txBody>
          <a:bodyPr wrap="none" rtlCol="0">
            <a:spAutoFit/>
          </a:bodyPr>
          <a:lstStyle/>
          <a:p>
            <a:r>
              <a:rPr lang="en-US" sz="1400" kern="0" dirty="0">
                <a:solidFill>
                  <a:schemeClr val="bg1"/>
                </a:solidFill>
              </a:rPr>
              <a:t>9/11/13</a:t>
            </a:r>
          </a:p>
        </p:txBody>
      </p:sp>
      <p:sp>
        <p:nvSpPr>
          <p:cNvPr id="20" name="TextBox 19"/>
          <p:cNvSpPr txBox="1"/>
          <p:nvPr/>
        </p:nvSpPr>
        <p:spPr>
          <a:xfrm>
            <a:off x="7194845" y="1825337"/>
            <a:ext cx="778328" cy="307777"/>
          </a:xfrm>
          <a:prstGeom prst="rect">
            <a:avLst/>
          </a:prstGeom>
          <a:noFill/>
        </p:spPr>
        <p:txBody>
          <a:bodyPr wrap="none" rtlCol="0">
            <a:spAutoFit/>
          </a:bodyPr>
          <a:lstStyle/>
          <a:p>
            <a:r>
              <a:rPr lang="en-US" sz="1400" kern="0" dirty="0">
                <a:solidFill>
                  <a:schemeClr val="bg1"/>
                </a:solidFill>
              </a:rPr>
              <a:t>9/19/14</a:t>
            </a:r>
          </a:p>
        </p:txBody>
      </p:sp>
      <p:sp>
        <p:nvSpPr>
          <p:cNvPr id="21" name="TextBox 20"/>
          <p:cNvSpPr txBox="1"/>
          <p:nvPr/>
        </p:nvSpPr>
        <p:spPr>
          <a:xfrm>
            <a:off x="8169015" y="4737125"/>
            <a:ext cx="687333" cy="307777"/>
          </a:xfrm>
          <a:prstGeom prst="rect">
            <a:avLst/>
          </a:prstGeom>
          <a:noFill/>
        </p:spPr>
        <p:txBody>
          <a:bodyPr wrap="none" rtlCol="0">
            <a:spAutoFit/>
          </a:bodyPr>
          <a:lstStyle/>
          <a:p>
            <a:r>
              <a:rPr lang="en-US" sz="1400" kern="0" dirty="0">
                <a:solidFill>
                  <a:schemeClr val="bg1"/>
                </a:solidFill>
              </a:rPr>
              <a:t>1/2/15</a:t>
            </a:r>
          </a:p>
        </p:txBody>
      </p:sp>
      <p:sp>
        <p:nvSpPr>
          <p:cNvPr id="22" name="TextBox 21"/>
          <p:cNvSpPr txBox="1"/>
          <p:nvPr/>
        </p:nvSpPr>
        <p:spPr>
          <a:xfrm>
            <a:off x="9545016" y="2560205"/>
            <a:ext cx="869324" cy="307777"/>
          </a:xfrm>
          <a:prstGeom prst="rect">
            <a:avLst/>
          </a:prstGeom>
          <a:noFill/>
        </p:spPr>
        <p:txBody>
          <a:bodyPr wrap="none" rtlCol="0">
            <a:spAutoFit/>
          </a:bodyPr>
          <a:lstStyle/>
          <a:p>
            <a:r>
              <a:rPr lang="en-US" sz="1400" kern="0" dirty="0">
                <a:solidFill>
                  <a:schemeClr val="bg1"/>
                </a:solidFill>
              </a:rPr>
              <a:t>12/31/15</a:t>
            </a:r>
          </a:p>
        </p:txBody>
      </p:sp>
      <p:sp>
        <p:nvSpPr>
          <p:cNvPr id="23" name="TextBox 22"/>
          <p:cNvSpPr txBox="1"/>
          <p:nvPr/>
        </p:nvSpPr>
        <p:spPr>
          <a:xfrm>
            <a:off x="4613673" y="3018810"/>
            <a:ext cx="1205560" cy="338554"/>
          </a:xfrm>
          <a:prstGeom prst="rect">
            <a:avLst/>
          </a:prstGeom>
          <a:solidFill>
            <a:schemeClr val="accent2">
              <a:lumMod val="40000"/>
              <a:lumOff val="60000"/>
            </a:schemeClr>
          </a:solidFill>
          <a:ln>
            <a:solidFill>
              <a:srgbClr val="FF0000"/>
            </a:solidFill>
          </a:ln>
        </p:spPr>
        <p:txBody>
          <a:bodyPr wrap="square" rtlCol="0">
            <a:spAutoFit/>
          </a:bodyPr>
          <a:lstStyle/>
          <a:p>
            <a:r>
              <a:rPr lang="en-US" sz="1600" kern="0" dirty="0">
                <a:solidFill>
                  <a:schemeClr val="bg1"/>
                </a:solidFill>
              </a:rPr>
              <a:t>End of Run</a:t>
            </a:r>
          </a:p>
        </p:txBody>
      </p:sp>
    </p:spTree>
    <p:extLst>
      <p:ext uri="{BB962C8B-B14F-4D97-AF65-F5344CB8AC3E}">
        <p14:creationId xmlns:p14="http://schemas.microsoft.com/office/powerpoint/2010/main" val="3293109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Results</a:t>
            </a:r>
            <a:endParaRPr lang="en-US" dirty="0"/>
          </a:p>
        </p:txBody>
      </p:sp>
      <p:graphicFrame>
        <p:nvGraphicFramePr>
          <p:cNvPr id="5" name="Content Placeholder 4"/>
          <p:cNvGraphicFramePr>
            <a:graphicFrameLocks noGrp="1"/>
          </p:cNvGraphicFramePr>
          <p:nvPr>
            <p:ph sz="half" idx="1"/>
            <p:extLst/>
          </p:nvPr>
        </p:nvGraphicFramePr>
        <p:xfrm>
          <a:off x="1857457" y="2108200"/>
          <a:ext cx="4147364" cy="2296160"/>
        </p:xfrm>
        <a:graphic>
          <a:graphicData uri="http://schemas.openxmlformats.org/drawingml/2006/table">
            <a:tbl>
              <a:tblPr firstRow="1" bandRow="1">
                <a:tableStyleId>{793D81CF-94F2-401A-BA57-92F5A7B2D0C5}</a:tableStyleId>
              </a:tblPr>
              <a:tblGrid>
                <a:gridCol w="1036841">
                  <a:extLst>
                    <a:ext uri="{9D8B030D-6E8A-4147-A177-3AD203B41FA5}">
                      <a16:colId xmlns:a16="http://schemas.microsoft.com/office/drawing/2014/main" val="20000"/>
                    </a:ext>
                  </a:extLst>
                </a:gridCol>
                <a:gridCol w="1036841">
                  <a:extLst>
                    <a:ext uri="{9D8B030D-6E8A-4147-A177-3AD203B41FA5}">
                      <a16:colId xmlns:a16="http://schemas.microsoft.com/office/drawing/2014/main" val="20001"/>
                    </a:ext>
                  </a:extLst>
                </a:gridCol>
                <a:gridCol w="1036841">
                  <a:extLst>
                    <a:ext uri="{9D8B030D-6E8A-4147-A177-3AD203B41FA5}">
                      <a16:colId xmlns:a16="http://schemas.microsoft.com/office/drawing/2014/main" val="20002"/>
                    </a:ext>
                  </a:extLst>
                </a:gridCol>
                <a:gridCol w="1036841">
                  <a:extLst>
                    <a:ext uri="{9D8B030D-6E8A-4147-A177-3AD203B41FA5}">
                      <a16:colId xmlns:a16="http://schemas.microsoft.com/office/drawing/2014/main" val="20003"/>
                    </a:ext>
                  </a:extLst>
                </a:gridCol>
              </a:tblGrid>
              <a:tr h="370840">
                <a:tc>
                  <a:txBody>
                    <a:bodyPr/>
                    <a:lstStyle/>
                    <a:p>
                      <a:pPr algn="ctr"/>
                      <a:r>
                        <a:rPr lang="en-US" sz="1400" dirty="0" smtClean="0"/>
                        <a:t>DATE</a:t>
                      </a:r>
                      <a:endParaRPr lang="en-US" sz="1400" dirty="0"/>
                    </a:p>
                  </a:txBody>
                  <a:tcPr/>
                </a:tc>
                <a:tc>
                  <a:txBody>
                    <a:bodyPr/>
                    <a:lstStyle/>
                    <a:p>
                      <a:pPr algn="ctr"/>
                      <a:r>
                        <a:rPr lang="en-US" sz="1400" dirty="0" smtClean="0"/>
                        <a:t>ARR</a:t>
                      </a:r>
                      <a:endParaRPr lang="en-US" sz="1400" dirty="0"/>
                    </a:p>
                  </a:txBody>
                  <a:tcPr/>
                </a:tc>
                <a:tc>
                  <a:txBody>
                    <a:bodyPr/>
                    <a:lstStyle/>
                    <a:p>
                      <a:pPr algn="ctr"/>
                      <a:r>
                        <a:rPr lang="en-US" sz="1400" dirty="0" smtClean="0"/>
                        <a:t>MAXD</a:t>
                      </a:r>
                      <a:endParaRPr lang="en-US" sz="1400" dirty="0"/>
                    </a:p>
                  </a:txBody>
                  <a:tcPr/>
                </a:tc>
                <a:tc>
                  <a:txBody>
                    <a:bodyPr/>
                    <a:lstStyle/>
                    <a:p>
                      <a:pPr algn="ctr"/>
                      <a:r>
                        <a:rPr lang="en-US" sz="1400" dirty="0" smtClean="0"/>
                        <a:t>VVC ARR</a:t>
                      </a:r>
                      <a:endParaRPr lang="en-US" sz="1400" dirty="0"/>
                    </a:p>
                  </a:txBody>
                  <a:tcPr/>
                </a:tc>
                <a:extLst>
                  <a:ext uri="{0D108BD9-81ED-4DB2-BD59-A6C34878D82A}">
                    <a16:rowId xmlns:a16="http://schemas.microsoft.com/office/drawing/2014/main" val="10000"/>
                  </a:ext>
                </a:extLst>
              </a:tr>
              <a:tr h="370840">
                <a:tc>
                  <a:txBody>
                    <a:bodyPr/>
                    <a:lstStyle/>
                    <a:p>
                      <a:pPr algn="ctr"/>
                      <a:r>
                        <a:rPr lang="en-US" sz="1400" dirty="0" smtClean="0"/>
                        <a:t>3/31/11</a:t>
                      </a:r>
                      <a:r>
                        <a:rPr lang="en-US" sz="1400" baseline="0" dirty="0" smtClean="0"/>
                        <a:t> to </a:t>
                      </a:r>
                      <a:r>
                        <a:rPr lang="en-US" sz="1400" dirty="0" smtClean="0"/>
                        <a:t>6</a:t>
                      </a:r>
                      <a:r>
                        <a:rPr lang="en-US" sz="1400" baseline="0" dirty="0" smtClean="0"/>
                        <a:t>/</a:t>
                      </a:r>
                      <a:r>
                        <a:rPr lang="en-US" sz="1400" dirty="0" smtClean="0"/>
                        <a:t>27/12</a:t>
                      </a:r>
                    </a:p>
                  </a:txBody>
                  <a:tcPr/>
                </a:tc>
                <a:tc>
                  <a:txBody>
                    <a:bodyPr/>
                    <a:lstStyle/>
                    <a:p>
                      <a:pPr algn="ctr"/>
                      <a:r>
                        <a:rPr lang="en-US" sz="1400" dirty="0" smtClean="0"/>
                        <a:t>15</a:t>
                      </a:r>
                      <a:endParaRPr lang="en-US" sz="1400" dirty="0"/>
                    </a:p>
                  </a:txBody>
                  <a:tcPr/>
                </a:tc>
                <a:tc>
                  <a:txBody>
                    <a:bodyPr/>
                    <a:lstStyle/>
                    <a:p>
                      <a:pPr algn="ctr"/>
                      <a:r>
                        <a:rPr lang="en-US" sz="1400" dirty="0" smtClean="0"/>
                        <a:t>7</a:t>
                      </a:r>
                      <a:endParaRPr lang="en-US" sz="1400" dirty="0"/>
                    </a:p>
                  </a:txBody>
                  <a:tcPr/>
                </a:tc>
                <a:tc>
                  <a:txBody>
                    <a:bodyPr/>
                    <a:lstStyle/>
                    <a:p>
                      <a:pPr algn="ctr"/>
                      <a:r>
                        <a:rPr lang="en-US" sz="1400" dirty="0" smtClean="0"/>
                        <a:t>-15</a:t>
                      </a:r>
                      <a:endParaRPr lang="en-US" sz="1400" dirty="0"/>
                    </a:p>
                  </a:txBody>
                  <a:tcPr/>
                </a:tc>
                <a:extLst>
                  <a:ext uri="{0D108BD9-81ED-4DB2-BD59-A6C34878D82A}">
                    <a16:rowId xmlns:a16="http://schemas.microsoft.com/office/drawing/2014/main" val="10001"/>
                  </a:ext>
                </a:extLst>
              </a:tr>
              <a:tr h="370840">
                <a:tc>
                  <a:txBody>
                    <a:bodyPr/>
                    <a:lstStyle/>
                    <a:p>
                      <a:pPr algn="ctr"/>
                      <a:r>
                        <a:rPr lang="en-US" sz="1400" dirty="0" smtClean="0"/>
                        <a:t>9/11/13</a:t>
                      </a:r>
                      <a:r>
                        <a:rPr lang="en-US" sz="1400" baseline="0" dirty="0" smtClean="0"/>
                        <a:t> to 9/19/14</a:t>
                      </a:r>
                      <a:endParaRPr lang="en-US" sz="1400" dirty="0"/>
                    </a:p>
                  </a:txBody>
                  <a:tcPr/>
                </a:tc>
                <a:tc>
                  <a:txBody>
                    <a:bodyPr/>
                    <a:lstStyle/>
                    <a:p>
                      <a:pPr algn="ctr"/>
                      <a:r>
                        <a:rPr lang="en-US" sz="1400" dirty="0" smtClean="0"/>
                        <a:t>26</a:t>
                      </a:r>
                      <a:endParaRPr lang="en-US" sz="1400" dirty="0"/>
                    </a:p>
                  </a:txBody>
                  <a:tcPr/>
                </a:tc>
                <a:tc>
                  <a:txBody>
                    <a:bodyPr/>
                    <a:lstStyle/>
                    <a:p>
                      <a:pPr algn="ctr"/>
                      <a:r>
                        <a:rPr lang="en-US" sz="1400" dirty="0" smtClean="0"/>
                        <a:t>5</a:t>
                      </a:r>
                      <a:endParaRPr lang="en-US" sz="1400" dirty="0"/>
                    </a:p>
                  </a:txBody>
                  <a:tcPr/>
                </a:tc>
                <a:tc>
                  <a:txBody>
                    <a:bodyPr/>
                    <a:lstStyle/>
                    <a:p>
                      <a:pPr algn="ctr"/>
                      <a:r>
                        <a:rPr lang="en-US" sz="1400" dirty="0" smtClean="0"/>
                        <a:t>17</a:t>
                      </a:r>
                      <a:endParaRPr lang="en-US" sz="1400" dirty="0"/>
                    </a:p>
                  </a:txBody>
                  <a:tcPr/>
                </a:tc>
                <a:extLst>
                  <a:ext uri="{0D108BD9-81ED-4DB2-BD59-A6C34878D82A}">
                    <a16:rowId xmlns:a16="http://schemas.microsoft.com/office/drawing/2014/main" val="10002"/>
                  </a:ext>
                </a:extLst>
              </a:tr>
              <a:tr h="370840">
                <a:tc>
                  <a:txBody>
                    <a:bodyPr/>
                    <a:lstStyle/>
                    <a:p>
                      <a:pPr algn="ctr"/>
                      <a:r>
                        <a:rPr lang="en-US" sz="1400" dirty="0" smtClean="0"/>
                        <a:t>1/2/15</a:t>
                      </a:r>
                      <a:r>
                        <a:rPr lang="en-US" sz="1400" baseline="0" dirty="0" smtClean="0"/>
                        <a:t> to 12/31/15</a:t>
                      </a:r>
                      <a:endParaRPr lang="en-US" sz="1400" dirty="0"/>
                    </a:p>
                  </a:txBody>
                  <a:tcPr/>
                </a:tc>
                <a:tc>
                  <a:txBody>
                    <a:bodyPr/>
                    <a:lstStyle/>
                    <a:p>
                      <a:pPr algn="ctr"/>
                      <a:r>
                        <a:rPr lang="en-US" sz="1400" dirty="0" smtClean="0"/>
                        <a:t>19</a:t>
                      </a:r>
                      <a:endParaRPr lang="en-US" sz="1400" dirty="0"/>
                    </a:p>
                  </a:txBody>
                  <a:tcPr/>
                </a:tc>
                <a:tc>
                  <a:txBody>
                    <a:bodyPr/>
                    <a:lstStyle/>
                    <a:p>
                      <a:pPr algn="ctr"/>
                      <a:r>
                        <a:rPr lang="en-US" sz="1400" dirty="0" smtClean="0"/>
                        <a:t>11</a:t>
                      </a:r>
                      <a:endParaRPr lang="en-US" sz="1400" dirty="0"/>
                    </a:p>
                  </a:txBody>
                  <a:tcPr/>
                </a:tc>
                <a:tc>
                  <a:txBody>
                    <a:bodyPr/>
                    <a:lstStyle/>
                    <a:p>
                      <a:pPr algn="ctr"/>
                      <a:r>
                        <a:rPr lang="en-US" sz="1400" dirty="0" smtClean="0"/>
                        <a:t>-8</a:t>
                      </a:r>
                      <a:endParaRPr lang="en-US" sz="1400" dirty="0"/>
                    </a:p>
                  </a:txBody>
                  <a:tcPr/>
                </a:tc>
                <a:extLst>
                  <a:ext uri="{0D108BD9-81ED-4DB2-BD59-A6C34878D82A}">
                    <a16:rowId xmlns:a16="http://schemas.microsoft.com/office/drawing/2014/main" val="10003"/>
                  </a:ext>
                </a:extLst>
              </a:tr>
              <a:tr h="370840">
                <a:tc>
                  <a:txBody>
                    <a:bodyPr/>
                    <a:lstStyle/>
                    <a:p>
                      <a:pPr algn="ctr"/>
                      <a:r>
                        <a:rPr lang="en-US" sz="1400" dirty="0" smtClean="0"/>
                        <a:t>2008-2015</a:t>
                      </a:r>
                      <a:endParaRPr lang="en-US" sz="1400" dirty="0"/>
                    </a:p>
                  </a:txBody>
                  <a:tcPr/>
                </a:tc>
                <a:tc>
                  <a:txBody>
                    <a:bodyPr/>
                    <a:lstStyle/>
                    <a:p>
                      <a:pPr algn="ctr"/>
                      <a:r>
                        <a:rPr lang="en-US" sz="1400" dirty="0" smtClean="0"/>
                        <a:t>25</a:t>
                      </a:r>
                      <a:endParaRPr lang="en-US" sz="1400" dirty="0"/>
                    </a:p>
                  </a:txBody>
                  <a:tcPr/>
                </a:tc>
                <a:tc>
                  <a:txBody>
                    <a:bodyPr/>
                    <a:lstStyle/>
                    <a:p>
                      <a:pPr algn="ctr"/>
                      <a:r>
                        <a:rPr lang="en-US" sz="1400" dirty="0" smtClean="0"/>
                        <a:t>19</a:t>
                      </a:r>
                      <a:endParaRPr lang="en-US" sz="1400" dirty="0"/>
                    </a:p>
                  </a:txBody>
                  <a:tcPr/>
                </a:tc>
                <a:tc>
                  <a:txBody>
                    <a:bodyPr/>
                    <a:lstStyle/>
                    <a:p>
                      <a:pPr algn="ctr"/>
                      <a:r>
                        <a:rPr lang="en-US" sz="1400" dirty="0" smtClean="0"/>
                        <a:t>1</a:t>
                      </a:r>
                      <a:endParaRPr lang="en-US" sz="1400" dirty="0"/>
                    </a:p>
                  </a:txBody>
                  <a:tcPr/>
                </a:tc>
                <a:extLst>
                  <a:ext uri="{0D108BD9-81ED-4DB2-BD59-A6C34878D82A}">
                    <a16:rowId xmlns:a16="http://schemas.microsoft.com/office/drawing/2014/main" val="10004"/>
                  </a:ext>
                </a:extLst>
              </a:tr>
            </a:tbl>
          </a:graphicData>
        </a:graphic>
      </p:graphicFrame>
      <p:graphicFrame>
        <p:nvGraphicFramePr>
          <p:cNvPr id="6" name="Content Placeholder 5"/>
          <p:cNvGraphicFramePr>
            <a:graphicFrameLocks noGrp="1"/>
          </p:cNvGraphicFramePr>
          <p:nvPr>
            <p:ph sz="half" idx="2"/>
            <p:extLst/>
          </p:nvPr>
        </p:nvGraphicFramePr>
        <p:xfrm>
          <a:off x="6115539" y="2108200"/>
          <a:ext cx="4422204" cy="3408680"/>
        </p:xfrm>
        <a:graphic>
          <a:graphicData uri="http://schemas.openxmlformats.org/drawingml/2006/table">
            <a:tbl>
              <a:tblPr firstRow="1" bandRow="1">
                <a:tableStyleId>{793D81CF-94F2-401A-BA57-92F5A7B2D0C5}</a:tableStyleId>
              </a:tblPr>
              <a:tblGrid>
                <a:gridCol w="1474068">
                  <a:extLst>
                    <a:ext uri="{9D8B030D-6E8A-4147-A177-3AD203B41FA5}">
                      <a16:colId xmlns:a16="http://schemas.microsoft.com/office/drawing/2014/main" val="20000"/>
                    </a:ext>
                  </a:extLst>
                </a:gridCol>
                <a:gridCol w="1474068">
                  <a:extLst>
                    <a:ext uri="{9D8B030D-6E8A-4147-A177-3AD203B41FA5}">
                      <a16:colId xmlns:a16="http://schemas.microsoft.com/office/drawing/2014/main" val="20001"/>
                    </a:ext>
                  </a:extLst>
                </a:gridCol>
                <a:gridCol w="1474068">
                  <a:extLst>
                    <a:ext uri="{9D8B030D-6E8A-4147-A177-3AD203B41FA5}">
                      <a16:colId xmlns:a16="http://schemas.microsoft.com/office/drawing/2014/main" val="20002"/>
                    </a:ext>
                  </a:extLst>
                </a:gridCol>
              </a:tblGrid>
              <a:tr h="370840">
                <a:tc>
                  <a:txBody>
                    <a:bodyPr/>
                    <a:lstStyle/>
                    <a:p>
                      <a:pPr algn="ctr"/>
                      <a:r>
                        <a:rPr lang="en-US" sz="1400" dirty="0" smtClean="0"/>
                        <a:t>TRADING SYSTEM</a:t>
                      </a:r>
                      <a:endParaRPr lang="en-US" sz="1400" dirty="0"/>
                    </a:p>
                  </a:txBody>
                  <a:tcPr/>
                </a:tc>
                <a:tc>
                  <a:txBody>
                    <a:bodyPr/>
                    <a:lstStyle/>
                    <a:p>
                      <a:pPr algn="ctr"/>
                      <a:r>
                        <a:rPr lang="en-US" sz="1400" dirty="0" smtClean="0"/>
                        <a:t>2013-2015 </a:t>
                      </a:r>
                    </a:p>
                    <a:p>
                      <a:pPr algn="ctr"/>
                      <a:r>
                        <a:rPr lang="en-US" sz="1400" dirty="0" smtClean="0"/>
                        <a:t>(ARR/MAXD)</a:t>
                      </a:r>
                      <a:endParaRPr lang="en-US" sz="1400" dirty="0"/>
                    </a:p>
                  </a:txBody>
                  <a:tcPr/>
                </a:tc>
                <a:tc>
                  <a:txBody>
                    <a:bodyPr/>
                    <a:lstStyle/>
                    <a:p>
                      <a:pPr algn="ctr"/>
                      <a:r>
                        <a:rPr lang="en-US" sz="1400" dirty="0" smtClean="0"/>
                        <a:t>2015 </a:t>
                      </a:r>
                    </a:p>
                    <a:p>
                      <a:pPr algn="ctr"/>
                      <a:r>
                        <a:rPr lang="en-US" sz="1400" dirty="0" smtClean="0"/>
                        <a:t>(ARR/MAXD)</a:t>
                      </a:r>
                      <a:endParaRPr lang="en-US" sz="1400" dirty="0"/>
                    </a:p>
                  </a:txBody>
                  <a:tcPr/>
                </a:tc>
                <a:extLst>
                  <a:ext uri="{0D108BD9-81ED-4DB2-BD59-A6C34878D82A}">
                    <a16:rowId xmlns:a16="http://schemas.microsoft.com/office/drawing/2014/main" val="10000"/>
                  </a:ext>
                </a:extLst>
              </a:tr>
              <a:tr h="370840">
                <a:tc>
                  <a:txBody>
                    <a:bodyPr/>
                    <a:lstStyle/>
                    <a:p>
                      <a:pPr algn="ctr"/>
                      <a:r>
                        <a:rPr lang="en-US" sz="1400" dirty="0" smtClean="0"/>
                        <a:t>RSD</a:t>
                      </a:r>
                    </a:p>
                  </a:txBody>
                  <a:tcPr/>
                </a:tc>
                <a:tc>
                  <a:txBody>
                    <a:bodyPr/>
                    <a:lstStyle/>
                    <a:p>
                      <a:pPr algn="ctr"/>
                      <a:r>
                        <a:rPr lang="en-US" sz="1400" dirty="0" smtClean="0"/>
                        <a:t>32/11</a:t>
                      </a:r>
                      <a:endParaRPr lang="en-US" sz="1400" dirty="0"/>
                    </a:p>
                  </a:txBody>
                  <a:tcPr/>
                </a:tc>
                <a:tc>
                  <a:txBody>
                    <a:bodyPr/>
                    <a:lstStyle/>
                    <a:p>
                      <a:pPr algn="ctr"/>
                      <a:r>
                        <a:rPr lang="en-US" sz="1400" dirty="0" smtClean="0"/>
                        <a:t>19/11</a:t>
                      </a:r>
                      <a:endParaRPr lang="en-US" sz="1400" dirty="0"/>
                    </a:p>
                  </a:txBody>
                  <a:tcPr/>
                </a:tc>
                <a:extLst>
                  <a:ext uri="{0D108BD9-81ED-4DB2-BD59-A6C34878D82A}">
                    <a16:rowId xmlns:a16="http://schemas.microsoft.com/office/drawing/2014/main" val="10001"/>
                  </a:ext>
                </a:extLst>
              </a:tr>
              <a:tr h="370840">
                <a:tc>
                  <a:txBody>
                    <a:bodyPr/>
                    <a:lstStyle/>
                    <a:p>
                      <a:pPr algn="ctr"/>
                      <a:r>
                        <a:rPr lang="en-US" sz="1400" dirty="0" smtClean="0"/>
                        <a:t>STAR SEARCH</a:t>
                      </a:r>
                      <a:endParaRPr lang="en-US" sz="1400" dirty="0"/>
                    </a:p>
                  </a:txBody>
                  <a:tcPr/>
                </a:tc>
                <a:tc>
                  <a:txBody>
                    <a:bodyPr/>
                    <a:lstStyle/>
                    <a:p>
                      <a:pPr algn="ctr"/>
                      <a:r>
                        <a:rPr lang="en-US" sz="1400" dirty="0" smtClean="0"/>
                        <a:t>1/26</a:t>
                      </a:r>
                      <a:endParaRPr lang="en-US" sz="1400" dirty="0"/>
                    </a:p>
                  </a:txBody>
                  <a:tcPr/>
                </a:tc>
                <a:tc>
                  <a:txBody>
                    <a:bodyPr/>
                    <a:lstStyle/>
                    <a:p>
                      <a:pPr algn="ctr"/>
                      <a:r>
                        <a:rPr lang="en-US" sz="1400" dirty="0" smtClean="0"/>
                        <a:t>-12/21</a:t>
                      </a:r>
                      <a:endParaRPr lang="en-US" sz="1400" dirty="0"/>
                    </a:p>
                  </a:txBody>
                  <a:tcPr/>
                </a:tc>
                <a:extLst>
                  <a:ext uri="{0D108BD9-81ED-4DB2-BD59-A6C34878D82A}">
                    <a16:rowId xmlns:a16="http://schemas.microsoft.com/office/drawing/2014/main" val="10002"/>
                  </a:ext>
                </a:extLst>
              </a:tr>
              <a:tr h="370840">
                <a:tc>
                  <a:txBody>
                    <a:bodyPr/>
                    <a:lstStyle/>
                    <a:p>
                      <a:pPr algn="ctr"/>
                      <a:r>
                        <a:rPr lang="en-US" sz="1400" dirty="0" smtClean="0"/>
                        <a:t>HIGH FLIERS</a:t>
                      </a:r>
                      <a:endParaRPr lang="en-US" sz="1400" dirty="0"/>
                    </a:p>
                  </a:txBody>
                  <a:tcPr/>
                </a:tc>
                <a:tc>
                  <a:txBody>
                    <a:bodyPr/>
                    <a:lstStyle/>
                    <a:p>
                      <a:pPr algn="ctr"/>
                      <a:r>
                        <a:rPr lang="en-US" sz="1400" dirty="0" smtClean="0"/>
                        <a:t>2/23</a:t>
                      </a:r>
                      <a:endParaRPr lang="en-US" sz="1400" dirty="0"/>
                    </a:p>
                  </a:txBody>
                  <a:tcPr/>
                </a:tc>
                <a:tc>
                  <a:txBody>
                    <a:bodyPr/>
                    <a:lstStyle/>
                    <a:p>
                      <a:pPr algn="ctr"/>
                      <a:r>
                        <a:rPr lang="en-US" sz="1400" dirty="0" smtClean="0"/>
                        <a:t>-11/16</a:t>
                      </a:r>
                      <a:endParaRPr lang="en-US" sz="1400" dirty="0"/>
                    </a:p>
                  </a:txBody>
                  <a:tcPr/>
                </a:tc>
                <a:extLst>
                  <a:ext uri="{0D108BD9-81ED-4DB2-BD59-A6C34878D82A}">
                    <a16:rowId xmlns:a16="http://schemas.microsoft.com/office/drawing/2014/main" val="10003"/>
                  </a:ext>
                </a:extLst>
              </a:tr>
              <a:tr h="370840">
                <a:tc>
                  <a:txBody>
                    <a:bodyPr/>
                    <a:lstStyle/>
                    <a:p>
                      <a:pPr algn="ctr"/>
                      <a:r>
                        <a:rPr lang="en-US" sz="1400" dirty="0" smtClean="0"/>
                        <a:t>JAKES/HINDEN*</a:t>
                      </a:r>
                    </a:p>
                  </a:txBody>
                  <a:tcPr/>
                </a:tc>
                <a:tc>
                  <a:txBody>
                    <a:bodyPr/>
                    <a:lstStyle/>
                    <a:p>
                      <a:pPr algn="ctr"/>
                      <a:r>
                        <a:rPr lang="en-US" sz="1400" dirty="0" smtClean="0"/>
                        <a:t>45/9</a:t>
                      </a:r>
                      <a:endParaRPr lang="en-US" sz="1400" dirty="0"/>
                    </a:p>
                  </a:txBody>
                  <a:tcPr/>
                </a:tc>
                <a:tc>
                  <a:txBody>
                    <a:bodyPr/>
                    <a:lstStyle/>
                    <a:p>
                      <a:pPr algn="ctr"/>
                      <a:r>
                        <a:rPr lang="en-US" sz="1400" dirty="0" smtClean="0"/>
                        <a:t>6/9</a:t>
                      </a:r>
                      <a:endParaRPr lang="en-US" sz="1400" dirty="0"/>
                    </a:p>
                  </a:txBody>
                  <a:tcPr/>
                </a:tc>
                <a:extLst>
                  <a:ext uri="{0D108BD9-81ED-4DB2-BD59-A6C34878D82A}">
                    <a16:rowId xmlns:a16="http://schemas.microsoft.com/office/drawing/2014/main" val="10004"/>
                  </a:ext>
                </a:extLst>
              </a:tr>
              <a:tr h="370840">
                <a:tc>
                  <a:txBody>
                    <a:bodyPr/>
                    <a:lstStyle/>
                    <a:p>
                      <a:pPr algn="ctr"/>
                      <a:r>
                        <a:rPr lang="en-US" sz="1400" dirty="0" smtClean="0"/>
                        <a:t>SAFE&amp;SOUND/</a:t>
                      </a:r>
                      <a:br>
                        <a:rPr lang="en-US" sz="1400" dirty="0" smtClean="0"/>
                      </a:br>
                      <a:r>
                        <a:rPr lang="en-US" sz="1400" dirty="0" smtClean="0"/>
                        <a:t>CRASH</a:t>
                      </a:r>
                      <a:r>
                        <a:rPr lang="en-US" sz="1400" baseline="0" dirty="0" smtClean="0"/>
                        <a:t> LANDERS</a:t>
                      </a:r>
                      <a:r>
                        <a:rPr lang="en-US" sz="1400" dirty="0" smtClean="0"/>
                        <a:t>*</a:t>
                      </a:r>
                      <a:endParaRPr lang="en-US" sz="1400" dirty="0"/>
                    </a:p>
                  </a:txBody>
                  <a:tcPr/>
                </a:tc>
                <a:tc>
                  <a:txBody>
                    <a:bodyPr/>
                    <a:lstStyle/>
                    <a:p>
                      <a:pPr algn="ctr"/>
                      <a:r>
                        <a:rPr lang="en-US" sz="1400" dirty="0" smtClean="0"/>
                        <a:t>28/11</a:t>
                      </a:r>
                      <a:endParaRPr lang="en-US" sz="1400" dirty="0"/>
                    </a:p>
                  </a:txBody>
                  <a:tcPr/>
                </a:tc>
                <a:tc>
                  <a:txBody>
                    <a:bodyPr/>
                    <a:lstStyle/>
                    <a:p>
                      <a:pPr algn="ctr"/>
                      <a:r>
                        <a:rPr lang="en-US" sz="1400" dirty="0" smtClean="0"/>
                        <a:t>12/9</a:t>
                      </a:r>
                      <a:endParaRPr lang="en-US" sz="1400" dirty="0"/>
                    </a:p>
                  </a:txBody>
                  <a:tcPr/>
                </a:tc>
                <a:extLst>
                  <a:ext uri="{0D108BD9-81ED-4DB2-BD59-A6C34878D82A}">
                    <a16:rowId xmlns:a16="http://schemas.microsoft.com/office/drawing/2014/main" val="10005"/>
                  </a:ext>
                </a:extLst>
              </a:tr>
              <a:tr h="370840">
                <a:tc>
                  <a:txBody>
                    <a:bodyPr/>
                    <a:lstStyle/>
                    <a:p>
                      <a:pPr algn="ctr"/>
                      <a:r>
                        <a:rPr lang="en-US" sz="1400" dirty="0" smtClean="0"/>
                        <a:t>PALE BLUE CHIP</a:t>
                      </a:r>
                      <a:endParaRPr lang="en-US" sz="1400" dirty="0"/>
                    </a:p>
                  </a:txBody>
                  <a:tcPr/>
                </a:tc>
                <a:tc>
                  <a:txBody>
                    <a:bodyPr/>
                    <a:lstStyle/>
                    <a:p>
                      <a:pPr algn="ctr"/>
                      <a:r>
                        <a:rPr lang="en-US" sz="1400" dirty="0" smtClean="0"/>
                        <a:t>12/6</a:t>
                      </a:r>
                      <a:endParaRPr lang="en-US" sz="1400" dirty="0"/>
                    </a:p>
                  </a:txBody>
                  <a:tcPr/>
                </a:tc>
                <a:tc>
                  <a:txBody>
                    <a:bodyPr/>
                    <a:lstStyle/>
                    <a:p>
                      <a:pPr algn="ctr"/>
                      <a:r>
                        <a:rPr lang="en-US" sz="1400" dirty="0" smtClean="0"/>
                        <a:t>-1/6</a:t>
                      </a:r>
                      <a:endParaRPr lang="en-US" sz="1400" dirty="0"/>
                    </a:p>
                  </a:txBody>
                  <a:tcPr/>
                </a:tc>
                <a:extLst>
                  <a:ext uri="{0D108BD9-81ED-4DB2-BD59-A6C34878D82A}">
                    <a16:rowId xmlns:a16="http://schemas.microsoft.com/office/drawing/2014/main" val="10006"/>
                  </a:ext>
                </a:extLst>
              </a:tr>
              <a:tr h="370840">
                <a:tc>
                  <a:txBody>
                    <a:bodyPr/>
                    <a:lstStyle/>
                    <a:p>
                      <a:pPr algn="ctr"/>
                      <a:r>
                        <a:rPr lang="en-US" sz="1400" dirty="0" smtClean="0"/>
                        <a:t>BEST NEW HIGHS &amp; DIV.</a:t>
                      </a:r>
                      <a:endParaRPr lang="en-US" sz="1400" dirty="0"/>
                    </a:p>
                  </a:txBody>
                  <a:tcPr/>
                </a:tc>
                <a:tc>
                  <a:txBody>
                    <a:bodyPr/>
                    <a:lstStyle/>
                    <a:p>
                      <a:pPr algn="ctr"/>
                      <a:r>
                        <a:rPr lang="en-US" sz="1400" dirty="0" smtClean="0"/>
                        <a:t>6/41</a:t>
                      </a:r>
                      <a:endParaRPr lang="en-US" sz="1400" dirty="0"/>
                    </a:p>
                  </a:txBody>
                  <a:tcPr/>
                </a:tc>
                <a:tc>
                  <a:txBody>
                    <a:bodyPr/>
                    <a:lstStyle/>
                    <a:p>
                      <a:pPr algn="ctr"/>
                      <a:r>
                        <a:rPr lang="en-US" sz="1400" dirty="0" smtClean="0"/>
                        <a:t>-3/9</a:t>
                      </a:r>
                      <a:endParaRPr lang="en-US" sz="1400" dirty="0"/>
                    </a:p>
                  </a:txBody>
                  <a:tcPr/>
                </a:tc>
                <a:extLst>
                  <a:ext uri="{0D108BD9-81ED-4DB2-BD59-A6C34878D82A}">
                    <a16:rowId xmlns:a16="http://schemas.microsoft.com/office/drawing/2014/main" val="10007"/>
                  </a:ext>
                </a:extLst>
              </a:tr>
            </a:tbl>
          </a:graphicData>
        </a:graphic>
      </p:graphicFrame>
      <p:sp>
        <p:nvSpPr>
          <p:cNvPr id="7" name="TextBox 6"/>
          <p:cNvSpPr txBox="1"/>
          <p:nvPr/>
        </p:nvSpPr>
        <p:spPr>
          <a:xfrm>
            <a:off x="1981201" y="4608771"/>
            <a:ext cx="3313723" cy="646331"/>
          </a:xfrm>
          <a:prstGeom prst="rect">
            <a:avLst/>
          </a:prstGeom>
          <a:noFill/>
        </p:spPr>
        <p:txBody>
          <a:bodyPr wrap="square" rtlCol="0">
            <a:spAutoFit/>
          </a:bodyPr>
          <a:lstStyle/>
          <a:p>
            <a:r>
              <a:rPr lang="en-US" sz="1200" kern="0" dirty="0"/>
              <a:t>2008-2015</a:t>
            </a:r>
          </a:p>
          <a:p>
            <a:r>
              <a:rPr lang="en-US" sz="1200" kern="0" dirty="0"/>
              <a:t>No loss in 2008; 5% loss in 2009; 1% loss in 2010</a:t>
            </a:r>
          </a:p>
          <a:p>
            <a:r>
              <a:rPr lang="en-US" sz="1200" kern="0" dirty="0"/>
              <a:t>Trades/month  ~ 1.7</a:t>
            </a:r>
          </a:p>
        </p:txBody>
      </p:sp>
      <p:sp>
        <p:nvSpPr>
          <p:cNvPr id="3" name="TextBox 2"/>
          <p:cNvSpPr txBox="1"/>
          <p:nvPr/>
        </p:nvSpPr>
        <p:spPr>
          <a:xfrm>
            <a:off x="6172201" y="5586270"/>
            <a:ext cx="2201333" cy="276999"/>
          </a:xfrm>
          <a:prstGeom prst="rect">
            <a:avLst/>
          </a:prstGeom>
          <a:noFill/>
        </p:spPr>
        <p:txBody>
          <a:bodyPr wrap="square" rtlCol="0">
            <a:spAutoFit/>
          </a:bodyPr>
          <a:lstStyle/>
          <a:p>
            <a:r>
              <a:rPr lang="en-US" sz="1200" kern="0" dirty="0">
                <a:solidFill>
                  <a:sysClr val="windowText" lastClr="000000"/>
                </a:solidFill>
              </a:rPr>
              <a:t>* Start at CUP call</a:t>
            </a:r>
          </a:p>
        </p:txBody>
      </p:sp>
      <p:sp>
        <p:nvSpPr>
          <p:cNvPr id="4" name="Rectangle 3"/>
          <p:cNvSpPr/>
          <p:nvPr/>
        </p:nvSpPr>
        <p:spPr>
          <a:xfrm>
            <a:off x="1531816" y="2342105"/>
            <a:ext cx="418654" cy="646331"/>
          </a:xfrm>
          <a:prstGeom prst="rect">
            <a:avLst/>
          </a:prstGeom>
          <a:noFill/>
        </p:spPr>
        <p:txBody>
          <a:bodyPr wrap="none" lIns="91440" tIns="45720" rIns="91440" bIns="45720">
            <a:spAutoFit/>
          </a:bodyPr>
          <a:lstStyle/>
          <a:p>
            <a:pPr algn="ctr"/>
            <a:r>
              <a:rPr lang="en-CA" sz="36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a:t>
            </a:r>
          </a:p>
        </p:txBody>
      </p:sp>
      <p:sp>
        <p:nvSpPr>
          <p:cNvPr id="8" name="Rectangle 7"/>
          <p:cNvSpPr/>
          <p:nvPr/>
        </p:nvSpPr>
        <p:spPr>
          <a:xfrm>
            <a:off x="1524000" y="2884231"/>
            <a:ext cx="418654" cy="646331"/>
          </a:xfrm>
          <a:prstGeom prst="rect">
            <a:avLst/>
          </a:prstGeom>
          <a:noFill/>
        </p:spPr>
        <p:txBody>
          <a:bodyPr wrap="none" lIns="91440" tIns="45720" rIns="91440" bIns="45720">
            <a:spAutoFit/>
          </a:bodyPr>
          <a:lstStyle/>
          <a:p>
            <a:pPr algn="ctr"/>
            <a:r>
              <a:rPr lang="en-CA" sz="36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p>
        </p:txBody>
      </p:sp>
      <p:sp>
        <p:nvSpPr>
          <p:cNvPr id="9" name="Rectangle 8"/>
          <p:cNvSpPr/>
          <p:nvPr/>
        </p:nvSpPr>
        <p:spPr>
          <a:xfrm>
            <a:off x="1524000" y="3428444"/>
            <a:ext cx="418654" cy="646331"/>
          </a:xfrm>
          <a:prstGeom prst="rect">
            <a:avLst/>
          </a:prstGeom>
          <a:noFill/>
        </p:spPr>
        <p:txBody>
          <a:bodyPr wrap="none" lIns="91440" tIns="45720" rIns="91440" bIns="45720">
            <a:spAutoFit/>
          </a:bodyPr>
          <a:lstStyle/>
          <a:p>
            <a:pPr algn="ctr"/>
            <a:r>
              <a:rPr lang="en-CA" sz="36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a:t>
            </a:r>
          </a:p>
        </p:txBody>
      </p:sp>
      <p:sp>
        <p:nvSpPr>
          <p:cNvPr id="10" name="TextBox 9"/>
          <p:cNvSpPr txBox="1"/>
          <p:nvPr/>
        </p:nvSpPr>
        <p:spPr>
          <a:xfrm>
            <a:off x="3634155" y="1646536"/>
            <a:ext cx="682549" cy="461665"/>
          </a:xfrm>
          <a:prstGeom prst="rect">
            <a:avLst/>
          </a:prstGeom>
          <a:noFill/>
        </p:spPr>
        <p:txBody>
          <a:bodyPr wrap="none" rtlCol="0">
            <a:spAutoFit/>
          </a:bodyPr>
          <a:lstStyle/>
          <a:p>
            <a:r>
              <a:rPr lang="en-US" sz="2400" kern="0" dirty="0">
                <a:solidFill>
                  <a:sysClr val="windowText" lastClr="000000"/>
                </a:solidFill>
              </a:rPr>
              <a:t>RSD</a:t>
            </a:r>
          </a:p>
        </p:txBody>
      </p:sp>
    </p:spTree>
    <p:extLst>
      <p:ext uri="{BB962C8B-B14F-4D97-AF65-F5344CB8AC3E}">
        <p14:creationId xmlns:p14="http://schemas.microsoft.com/office/powerpoint/2010/main" val="3519427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RSD Equity Curve</a:t>
            </a:r>
            <a:br>
              <a:rPr lang="en-US" dirty="0" smtClean="0"/>
            </a:br>
            <a:r>
              <a:rPr lang="en-US" sz="2000" dirty="0"/>
              <a:t>2013-2015 (Ratchet Stop)</a:t>
            </a:r>
          </a:p>
        </p:txBody>
      </p:sp>
      <p:sp>
        <p:nvSpPr>
          <p:cNvPr id="3" name="TextBox 2"/>
          <p:cNvSpPr txBox="1"/>
          <p:nvPr/>
        </p:nvSpPr>
        <p:spPr>
          <a:xfrm>
            <a:off x="2123179" y="5855027"/>
            <a:ext cx="7854462" cy="646331"/>
          </a:xfrm>
          <a:prstGeom prst="rect">
            <a:avLst/>
          </a:prstGeom>
          <a:noFill/>
        </p:spPr>
        <p:txBody>
          <a:bodyPr wrap="square" rtlCol="0">
            <a:spAutoFit/>
          </a:bodyPr>
          <a:lstStyle/>
          <a:p>
            <a:r>
              <a:rPr lang="en-US" kern="0" dirty="0"/>
              <a:t>ARR = 32%   MAXD = 11%   Winners = 57%  Trades = 55 (1.5 /month)  </a:t>
            </a:r>
          </a:p>
          <a:p>
            <a:r>
              <a:rPr lang="en-US" kern="0" dirty="0"/>
              <a:t>Stocks Selected by Search: Top Gainers - ACQ, MG, NFI.  Top Losers - CCA, IFP</a:t>
            </a:r>
          </a:p>
        </p:txBody>
      </p:sp>
      <p:pic>
        <p:nvPicPr>
          <p:cNvPr id="5" name="Picture 4"/>
          <p:cNvPicPr>
            <a:picLocks noChangeAspect="1"/>
          </p:cNvPicPr>
          <p:nvPr/>
        </p:nvPicPr>
        <p:blipFill>
          <a:blip r:embed="rId2"/>
          <a:stretch>
            <a:fillRect/>
          </a:stretch>
        </p:blipFill>
        <p:spPr bwMode="invGray">
          <a:xfrm>
            <a:off x="1576103" y="1602154"/>
            <a:ext cx="9026769" cy="4109590"/>
          </a:xfrm>
          <a:prstGeom prst="rect">
            <a:avLst/>
          </a:prstGeom>
        </p:spPr>
      </p:pic>
      <p:cxnSp>
        <p:nvCxnSpPr>
          <p:cNvPr id="6" name="Straight Arrow Connector 5"/>
          <p:cNvCxnSpPr/>
          <p:nvPr/>
        </p:nvCxnSpPr>
        <p:spPr>
          <a:xfrm flipV="1">
            <a:off x="1628206" y="3477847"/>
            <a:ext cx="2943795" cy="17519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4572000" y="2846103"/>
            <a:ext cx="2924256" cy="5861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7496257" y="1882207"/>
            <a:ext cx="2989385" cy="9638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7449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RSD Equity Curve</a:t>
            </a:r>
            <a:br>
              <a:rPr lang="en-US" dirty="0" smtClean="0"/>
            </a:br>
            <a:r>
              <a:rPr lang="en-US" sz="2000" dirty="0"/>
              <a:t>2013-2015 (Stop –&gt; R=S)</a:t>
            </a:r>
          </a:p>
        </p:txBody>
      </p:sp>
      <p:sp>
        <p:nvSpPr>
          <p:cNvPr id="3" name="TextBox 2"/>
          <p:cNvSpPr txBox="1"/>
          <p:nvPr/>
        </p:nvSpPr>
        <p:spPr>
          <a:xfrm>
            <a:off x="2123179" y="5855027"/>
            <a:ext cx="7854462" cy="646331"/>
          </a:xfrm>
          <a:prstGeom prst="rect">
            <a:avLst/>
          </a:prstGeom>
          <a:noFill/>
        </p:spPr>
        <p:txBody>
          <a:bodyPr wrap="square" rtlCol="0">
            <a:spAutoFit/>
          </a:bodyPr>
          <a:lstStyle/>
          <a:p>
            <a:r>
              <a:rPr lang="en-US" kern="0" dirty="0"/>
              <a:t>ARR = 36%   MAXD = 10%   Winners = 71%  Trades = 25 (0.7 /month)  </a:t>
            </a:r>
          </a:p>
          <a:p>
            <a:r>
              <a:rPr lang="en-US" kern="0" dirty="0"/>
              <a:t>Stocks Selected by Search: Top Gainers - ACQ, MG, NFI.  Top Losers - RME, GSY</a:t>
            </a:r>
          </a:p>
        </p:txBody>
      </p:sp>
      <p:pic>
        <p:nvPicPr>
          <p:cNvPr id="5" name="Picture 4"/>
          <p:cNvPicPr>
            <a:picLocks noChangeAspect="1"/>
          </p:cNvPicPr>
          <p:nvPr/>
        </p:nvPicPr>
        <p:blipFill>
          <a:blip r:embed="rId2"/>
          <a:stretch>
            <a:fillRect/>
          </a:stretch>
        </p:blipFill>
        <p:spPr bwMode="invGray">
          <a:xfrm>
            <a:off x="1595641" y="1484924"/>
            <a:ext cx="9072359" cy="4135641"/>
          </a:xfrm>
          <a:prstGeom prst="rect">
            <a:avLst/>
          </a:prstGeom>
        </p:spPr>
      </p:pic>
      <p:cxnSp>
        <p:nvCxnSpPr>
          <p:cNvPr id="6" name="Straight Arrow Connector 5"/>
          <p:cNvCxnSpPr/>
          <p:nvPr/>
        </p:nvCxnSpPr>
        <p:spPr>
          <a:xfrm flipV="1">
            <a:off x="1595640" y="3836051"/>
            <a:ext cx="2976360" cy="13351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4572000" y="3399693"/>
            <a:ext cx="2982872" cy="4363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7554873" y="1778000"/>
            <a:ext cx="2950307" cy="16216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3200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and Trading System</a:t>
            </a:r>
            <a:endParaRPr lang="en-US" dirty="0"/>
          </a:p>
        </p:txBody>
      </p:sp>
      <p:sp>
        <p:nvSpPr>
          <p:cNvPr id="3" name="Content Placeholder 2"/>
          <p:cNvSpPr>
            <a:spLocks noGrp="1"/>
          </p:cNvSpPr>
          <p:nvPr>
            <p:ph sz="half" idx="1"/>
          </p:nvPr>
        </p:nvSpPr>
        <p:spPr/>
        <p:txBody>
          <a:bodyPr>
            <a:normAutofit fontScale="55000" lnSpcReduction="20000"/>
          </a:bodyPr>
          <a:lstStyle/>
          <a:p>
            <a:pPr marL="0" indent="0">
              <a:buNone/>
            </a:pPr>
            <a:r>
              <a:rPr lang="en-US" dirty="0" smtClean="0"/>
              <a:t>Search (RSD)</a:t>
            </a:r>
          </a:p>
          <a:p>
            <a:r>
              <a:rPr lang="en-US" dirty="0"/>
              <a:t>RS&gt;=</a:t>
            </a:r>
            <a:r>
              <a:rPr lang="en-US" dirty="0" smtClean="0"/>
              <a:t>1.1</a:t>
            </a:r>
          </a:p>
          <a:p>
            <a:r>
              <a:rPr lang="en-US" dirty="0"/>
              <a:t>EY &gt; 0 </a:t>
            </a:r>
            <a:r>
              <a:rPr lang="en-US" dirty="0" smtClean="0"/>
              <a:t> </a:t>
            </a:r>
          </a:p>
          <a:p>
            <a:r>
              <a:rPr lang="en-US" dirty="0"/>
              <a:t>Price &gt;= </a:t>
            </a:r>
            <a:r>
              <a:rPr lang="en-US" dirty="0" smtClean="0"/>
              <a:t>2$ </a:t>
            </a:r>
            <a:endParaRPr lang="en-US" dirty="0"/>
          </a:p>
          <a:p>
            <a:r>
              <a:rPr lang="en-US" dirty="0" smtClean="0"/>
              <a:t>Average Volume </a:t>
            </a:r>
            <a:r>
              <a:rPr lang="en-US" dirty="0"/>
              <a:t>&gt;= 20000 </a:t>
            </a:r>
            <a:endParaRPr lang="en-US" dirty="0" smtClean="0"/>
          </a:p>
          <a:p>
            <a:r>
              <a:rPr lang="en-US" dirty="0" smtClean="0"/>
              <a:t>RS</a:t>
            </a:r>
            <a:r>
              <a:rPr lang="en-US" dirty="0"/>
              <a:t>&gt;= 4 weeks ago </a:t>
            </a:r>
            <a:endParaRPr lang="en-US" dirty="0" smtClean="0"/>
          </a:p>
          <a:p>
            <a:r>
              <a:rPr lang="en-US" dirty="0" smtClean="0"/>
              <a:t>RS</a:t>
            </a:r>
            <a:r>
              <a:rPr lang="en-US" dirty="0"/>
              <a:t>&gt;=13 weeks ago </a:t>
            </a:r>
            <a:endParaRPr lang="en-US" dirty="0" smtClean="0"/>
          </a:p>
          <a:p>
            <a:r>
              <a:rPr lang="en-US" dirty="0" smtClean="0"/>
              <a:t>RS</a:t>
            </a:r>
            <a:r>
              <a:rPr lang="en-US" dirty="0"/>
              <a:t>&gt;=52 weeks ago </a:t>
            </a:r>
            <a:endParaRPr lang="en-US" dirty="0" smtClean="0"/>
          </a:p>
          <a:p>
            <a:r>
              <a:rPr lang="en-US" dirty="0" smtClean="0"/>
              <a:t>Sector </a:t>
            </a:r>
            <a:r>
              <a:rPr lang="en-US" dirty="0"/>
              <a:t>&lt;&gt; Mining, </a:t>
            </a:r>
            <a:r>
              <a:rPr lang="en-US" dirty="0" smtClean="0"/>
              <a:t>REITs</a:t>
            </a:r>
            <a:r>
              <a:rPr lang="en-US" dirty="0"/>
              <a:t>, Investment Trusts </a:t>
            </a:r>
            <a:endParaRPr lang="en-US" dirty="0" smtClean="0"/>
          </a:p>
          <a:p>
            <a:r>
              <a:rPr lang="en-US" dirty="0" smtClean="0"/>
              <a:t>RT </a:t>
            </a:r>
            <a:r>
              <a:rPr lang="en-US" dirty="0"/>
              <a:t>Trending Higher - 1 </a:t>
            </a:r>
            <a:r>
              <a:rPr lang="en-US" dirty="0" smtClean="0"/>
              <a:t>week</a:t>
            </a:r>
          </a:p>
          <a:p>
            <a:pPr marL="0" indent="0">
              <a:buNone/>
            </a:pPr>
            <a:r>
              <a:rPr lang="en-US" dirty="0" smtClean="0"/>
              <a:t> </a:t>
            </a:r>
          </a:p>
          <a:p>
            <a:r>
              <a:rPr lang="en-US" dirty="0" smtClean="0"/>
              <a:t>Sort </a:t>
            </a:r>
            <a:r>
              <a:rPr lang="en-US" dirty="0"/>
              <a:t>= VST*EY descending </a:t>
            </a:r>
          </a:p>
        </p:txBody>
      </p:sp>
      <p:sp>
        <p:nvSpPr>
          <p:cNvPr id="4" name="Content Placeholder 3"/>
          <p:cNvSpPr>
            <a:spLocks noGrp="1"/>
          </p:cNvSpPr>
          <p:nvPr>
            <p:ph sz="half" idx="2"/>
          </p:nvPr>
        </p:nvSpPr>
        <p:spPr/>
        <p:txBody>
          <a:bodyPr>
            <a:normAutofit fontScale="55000" lnSpcReduction="20000"/>
          </a:bodyPr>
          <a:lstStyle/>
          <a:p>
            <a:pPr marL="0" indent="0">
              <a:buNone/>
            </a:pPr>
            <a:r>
              <a:rPr lang="en-US" dirty="0" smtClean="0"/>
              <a:t>Trading System</a:t>
            </a:r>
          </a:p>
          <a:p>
            <a:r>
              <a:rPr lang="en-US" dirty="0" smtClean="0"/>
              <a:t>Search </a:t>
            </a:r>
            <a:r>
              <a:rPr lang="en-US" smtClean="0"/>
              <a:t>= RSD</a:t>
            </a:r>
          </a:p>
          <a:p>
            <a:r>
              <a:rPr lang="en-US" smtClean="0"/>
              <a:t>Portfolio </a:t>
            </a:r>
            <a:r>
              <a:rPr lang="en-US" dirty="0"/>
              <a:t>Size = 100000</a:t>
            </a:r>
            <a:r>
              <a:rPr lang="en-US" dirty="0" smtClean="0"/>
              <a:t>$</a:t>
            </a:r>
          </a:p>
          <a:p>
            <a:r>
              <a:rPr lang="en-US" dirty="0" smtClean="0"/>
              <a:t>Commission </a:t>
            </a:r>
            <a:r>
              <a:rPr lang="en-US" dirty="0"/>
              <a:t>9.95$/trade </a:t>
            </a:r>
            <a:endParaRPr lang="en-US" dirty="0" smtClean="0"/>
          </a:p>
          <a:p>
            <a:r>
              <a:rPr lang="en-US" dirty="0" smtClean="0"/>
              <a:t>Execute </a:t>
            </a:r>
            <a:r>
              <a:rPr lang="en-US" dirty="0"/>
              <a:t>next days open </a:t>
            </a:r>
            <a:endParaRPr lang="en-US" dirty="0" smtClean="0"/>
          </a:p>
          <a:p>
            <a:r>
              <a:rPr lang="en-US" dirty="0" smtClean="0"/>
              <a:t>Execute </a:t>
            </a:r>
            <a:r>
              <a:rPr lang="en-US" dirty="0"/>
              <a:t>daily pricing </a:t>
            </a:r>
            <a:r>
              <a:rPr lang="en-US" dirty="0" smtClean="0"/>
              <a:t>mode</a:t>
            </a:r>
          </a:p>
          <a:p>
            <a:r>
              <a:rPr lang="en-US" dirty="0" smtClean="0"/>
              <a:t>Confirmed call:  </a:t>
            </a:r>
            <a:r>
              <a:rPr lang="en-US" dirty="0"/>
              <a:t>Buy long </a:t>
            </a:r>
            <a:r>
              <a:rPr lang="en-US" dirty="0" smtClean="0"/>
              <a:t>CUP; No </a:t>
            </a:r>
            <a:r>
              <a:rPr lang="en-US" dirty="0"/>
              <a:t>action CDN </a:t>
            </a:r>
            <a:endParaRPr lang="en-US" dirty="0" smtClean="0"/>
          </a:p>
          <a:p>
            <a:r>
              <a:rPr lang="en-US" dirty="0" smtClean="0"/>
              <a:t>Stop = Ratchet </a:t>
            </a:r>
            <a:r>
              <a:rPr lang="en-US" dirty="0"/>
              <a:t>Stop (EOD) </a:t>
            </a:r>
            <a:r>
              <a:rPr lang="en-US" dirty="0" smtClean="0"/>
              <a:t>- </a:t>
            </a:r>
            <a:r>
              <a:rPr lang="en-US" dirty="0"/>
              <a:t>Stop of R=S also works </a:t>
            </a:r>
            <a:r>
              <a:rPr lang="en-US" dirty="0" smtClean="0"/>
              <a:t>well</a:t>
            </a:r>
          </a:p>
          <a:p>
            <a:r>
              <a:rPr lang="en-US" dirty="0" smtClean="0"/>
              <a:t>5 </a:t>
            </a:r>
            <a:r>
              <a:rPr lang="en-US" dirty="0"/>
              <a:t>positions </a:t>
            </a:r>
            <a:endParaRPr lang="en-US" dirty="0" smtClean="0"/>
          </a:p>
          <a:p>
            <a:r>
              <a:rPr lang="en-US" dirty="0" smtClean="0"/>
              <a:t>Replace </a:t>
            </a:r>
            <a:r>
              <a:rPr lang="en-US" dirty="0"/>
              <a:t>closed positions </a:t>
            </a:r>
            <a:endParaRPr lang="en-US" dirty="0" smtClean="0"/>
          </a:p>
          <a:p>
            <a:r>
              <a:rPr lang="en-US" dirty="0" smtClean="0"/>
              <a:t>Open </a:t>
            </a:r>
            <a:r>
              <a:rPr lang="en-US" dirty="0"/>
              <a:t>all positions at once </a:t>
            </a:r>
            <a:endParaRPr lang="en-US" dirty="0" smtClean="0"/>
          </a:p>
          <a:p>
            <a:r>
              <a:rPr lang="en-US" dirty="0" smtClean="0"/>
              <a:t>Close if opened in different situation</a:t>
            </a:r>
          </a:p>
          <a:p>
            <a:r>
              <a:rPr lang="en-US" dirty="0" smtClean="0"/>
              <a:t>Invest </a:t>
            </a:r>
            <a:r>
              <a:rPr lang="en-US" dirty="0"/>
              <a:t>average portfolio value </a:t>
            </a:r>
            <a:endParaRPr lang="en-US" dirty="0" smtClean="0"/>
          </a:p>
          <a:p>
            <a:r>
              <a:rPr lang="en-US" dirty="0" smtClean="0"/>
              <a:t>Odd </a:t>
            </a:r>
            <a:r>
              <a:rPr lang="en-US" dirty="0"/>
              <a:t>lots </a:t>
            </a:r>
            <a:endParaRPr lang="en-US" dirty="0" smtClean="0"/>
          </a:p>
          <a:p>
            <a:r>
              <a:rPr lang="en-US" dirty="0" smtClean="0"/>
              <a:t>Limit </a:t>
            </a:r>
            <a:r>
              <a:rPr lang="en-US" dirty="0"/>
              <a:t>repurchase to 31 days </a:t>
            </a:r>
            <a:endParaRPr lang="en-US" dirty="0" smtClean="0"/>
          </a:p>
          <a:p>
            <a:r>
              <a:rPr lang="en-US" dirty="0" smtClean="0"/>
              <a:t>Don't </a:t>
            </a:r>
            <a:r>
              <a:rPr lang="en-US" dirty="0"/>
              <a:t>buy stocks that violate stop </a:t>
            </a:r>
            <a:r>
              <a:rPr lang="en-US" dirty="0" smtClean="0"/>
              <a:t>criteria</a:t>
            </a:r>
          </a:p>
          <a:p>
            <a:r>
              <a:rPr lang="en-US" dirty="0" smtClean="0"/>
              <a:t>Max </a:t>
            </a:r>
            <a:r>
              <a:rPr lang="en-US" dirty="0"/>
              <a:t>% of stocks average volume = </a:t>
            </a:r>
            <a:r>
              <a:rPr lang="en-US" dirty="0" smtClean="0"/>
              <a:t>3% </a:t>
            </a:r>
            <a:endParaRPr lang="en-US" dirty="0"/>
          </a:p>
        </p:txBody>
      </p:sp>
    </p:spTree>
    <p:extLst>
      <p:ext uri="{BB962C8B-B14F-4D97-AF65-F5344CB8AC3E}">
        <p14:creationId xmlns:p14="http://schemas.microsoft.com/office/powerpoint/2010/main" val="333723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827213"/>
            <a:ext cx="3192463" cy="397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125" y="1905000"/>
            <a:ext cx="2365375"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rot="10800000">
            <a:off x="2922588" y="2209800"/>
            <a:ext cx="600075" cy="306388"/>
          </a:xfrm>
          <a:prstGeom prst="rightArrow">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ight Arrow 8"/>
          <p:cNvSpPr/>
          <p:nvPr/>
        </p:nvSpPr>
        <p:spPr>
          <a:xfrm>
            <a:off x="3522663" y="4267200"/>
            <a:ext cx="687387" cy="314325"/>
          </a:xfrm>
          <a:prstGeom prst="rightArrow">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438" name="Title 2"/>
          <p:cNvSpPr>
            <a:spLocks noGrp="1"/>
          </p:cNvSpPr>
          <p:nvPr>
            <p:ph type="title"/>
          </p:nvPr>
        </p:nvSpPr>
        <p:spPr/>
        <p:txBody>
          <a:bodyPr/>
          <a:lstStyle/>
          <a:p>
            <a:pPr eaLnBrk="1" hangingPunct="1"/>
            <a:r>
              <a:rPr lang="en-US" altLang="en-US" sz="4400" dirty="0" smtClean="0">
                <a:solidFill>
                  <a:schemeClr val="bg1"/>
                </a:solidFill>
                <a:cs typeface="Tunga" pitchFamily="34" charset="0"/>
              </a:rPr>
              <a:t>Questions? Comments.</a:t>
            </a:r>
          </a:p>
        </p:txBody>
      </p:sp>
      <p:pic>
        <p:nvPicPr>
          <p:cNvPr id="18439" name="Snagit_PPT3AE"/>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94600" y="1827213"/>
            <a:ext cx="4025900" cy="221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7924004"/>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Subtitle 2"/>
          <p:cNvSpPr>
            <a:spLocks noGrp="1"/>
          </p:cNvSpPr>
          <p:nvPr>
            <p:ph type="subTitle" idx="1"/>
          </p:nvPr>
        </p:nvSpPr>
        <p:spPr/>
        <p:txBody>
          <a:bodyPr/>
          <a:lstStyle/>
          <a:p>
            <a:r>
              <a:rPr lang="en-US" dirty="0" smtClean="0"/>
              <a:t>Questions</a:t>
            </a:r>
            <a:endParaRPr lang="en-US" dirty="0"/>
          </a:p>
        </p:txBody>
      </p:sp>
    </p:spTree>
    <p:extLst>
      <p:ext uri="{BB962C8B-B14F-4D97-AF65-F5344CB8AC3E}">
        <p14:creationId xmlns:p14="http://schemas.microsoft.com/office/powerpoint/2010/main" val="863523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
            <a:lum/>
          </a:blip>
          <a:srcRect/>
          <a:tile tx="0" ty="0" sx="100000" sy="100000" flip="none" algn="ctr"/>
        </a:blipFill>
        <a:effectLst/>
      </p:bgPr>
    </p:bg>
    <p:spTree>
      <p:nvGrpSpPr>
        <p:cNvPr id="1" name=""/>
        <p:cNvGrpSpPr/>
        <p:nvPr/>
      </p:nvGrpSpPr>
      <p:grpSpPr>
        <a:xfrm>
          <a:off x="0" y="0"/>
          <a:ext cx="0" cy="0"/>
          <a:chOff x="0" y="0"/>
          <a:chExt cx="0" cy="0"/>
        </a:xfrm>
      </p:grpSpPr>
      <p:sp>
        <p:nvSpPr>
          <p:cNvPr id="3" name="Title 2"/>
          <p:cNvSpPr txBox="1">
            <a:spLocks/>
          </p:cNvSpPr>
          <p:nvPr/>
        </p:nvSpPr>
        <p:spPr>
          <a:xfrm>
            <a:off x="0" y="0"/>
            <a:ext cx="12192000" cy="6858000"/>
          </a:xfrm>
          <a:prstGeom prst="parallelogram">
            <a:avLst>
              <a:gd name="adj" fmla="val 0"/>
            </a:avLst>
          </a:prstGeom>
          <a:solidFill>
            <a:schemeClr val="tx1">
              <a:alpha val="0"/>
            </a:schemeClr>
          </a:solidFill>
        </p:spPr>
        <p:txBody>
          <a:bodyPr vert="horz" lIns="91440" tIns="45720" rIns="91440" bIns="45720" rtlCol="0" anchor="ctr">
            <a:noAutofit/>
          </a:bodyPr>
          <a:lstStyle>
            <a:lvl1pPr algn="l" defTabSz="915001" rtl="0" eaLnBrk="1" fontAlgn="base" hangingPunct="1">
              <a:spcBef>
                <a:spcPct val="0"/>
              </a:spcBef>
              <a:spcAft>
                <a:spcPct val="0"/>
              </a:spcAft>
              <a:defRPr sz="3600" b="0">
                <a:solidFill>
                  <a:schemeClr val="tx1"/>
                </a:solidFill>
                <a:latin typeface="+mj-lt"/>
                <a:ea typeface="+mj-ea"/>
                <a:cs typeface="+mj-cs"/>
              </a:defRPr>
            </a:lvl1pPr>
            <a:lvl2pPr algn="ctr" defTabSz="915001" rtl="0" eaLnBrk="1" fontAlgn="base" hangingPunct="1">
              <a:spcBef>
                <a:spcPct val="0"/>
              </a:spcBef>
              <a:spcAft>
                <a:spcPct val="0"/>
              </a:spcAft>
              <a:defRPr sz="3600">
                <a:solidFill>
                  <a:schemeClr val="tx2"/>
                </a:solidFill>
                <a:latin typeface="Arial" charset="0"/>
              </a:defRPr>
            </a:lvl2pPr>
            <a:lvl3pPr algn="ctr" defTabSz="915001" rtl="0" eaLnBrk="1" fontAlgn="base" hangingPunct="1">
              <a:spcBef>
                <a:spcPct val="0"/>
              </a:spcBef>
              <a:spcAft>
                <a:spcPct val="0"/>
              </a:spcAft>
              <a:defRPr sz="3600">
                <a:solidFill>
                  <a:schemeClr val="tx2"/>
                </a:solidFill>
                <a:latin typeface="Arial" charset="0"/>
              </a:defRPr>
            </a:lvl3pPr>
            <a:lvl4pPr algn="ctr" defTabSz="915001" rtl="0" eaLnBrk="1" fontAlgn="base" hangingPunct="1">
              <a:spcBef>
                <a:spcPct val="0"/>
              </a:spcBef>
              <a:spcAft>
                <a:spcPct val="0"/>
              </a:spcAft>
              <a:defRPr sz="3600">
                <a:solidFill>
                  <a:schemeClr val="tx2"/>
                </a:solidFill>
                <a:latin typeface="Arial" charset="0"/>
              </a:defRPr>
            </a:lvl4pPr>
            <a:lvl5pPr algn="ctr" defTabSz="915001" rtl="0" eaLnBrk="1" fontAlgn="base" hangingPunct="1">
              <a:spcBef>
                <a:spcPct val="0"/>
              </a:spcBef>
              <a:spcAft>
                <a:spcPct val="0"/>
              </a:spcAft>
              <a:defRPr sz="3600">
                <a:solidFill>
                  <a:schemeClr val="tx2"/>
                </a:solidFill>
                <a:latin typeface="Arial" charset="0"/>
              </a:defRPr>
            </a:lvl5pPr>
            <a:lvl6pPr marL="412394" algn="ctr" defTabSz="915001" rtl="0" eaLnBrk="1" fontAlgn="base" hangingPunct="1">
              <a:spcBef>
                <a:spcPct val="0"/>
              </a:spcBef>
              <a:spcAft>
                <a:spcPct val="0"/>
              </a:spcAft>
              <a:defRPr sz="3600">
                <a:solidFill>
                  <a:schemeClr val="tx2"/>
                </a:solidFill>
                <a:latin typeface="Arial" charset="0"/>
              </a:defRPr>
            </a:lvl6pPr>
            <a:lvl7pPr marL="824789" algn="ctr" defTabSz="915001" rtl="0" eaLnBrk="1" fontAlgn="base" hangingPunct="1">
              <a:spcBef>
                <a:spcPct val="0"/>
              </a:spcBef>
              <a:spcAft>
                <a:spcPct val="0"/>
              </a:spcAft>
              <a:defRPr sz="3600">
                <a:solidFill>
                  <a:schemeClr val="tx2"/>
                </a:solidFill>
                <a:latin typeface="Arial" charset="0"/>
              </a:defRPr>
            </a:lvl7pPr>
            <a:lvl8pPr marL="1237183" algn="ctr" defTabSz="915001" rtl="0" eaLnBrk="1" fontAlgn="base" hangingPunct="1">
              <a:spcBef>
                <a:spcPct val="0"/>
              </a:spcBef>
              <a:spcAft>
                <a:spcPct val="0"/>
              </a:spcAft>
              <a:defRPr sz="3600">
                <a:solidFill>
                  <a:schemeClr val="tx2"/>
                </a:solidFill>
                <a:latin typeface="Arial" charset="0"/>
              </a:defRPr>
            </a:lvl8pPr>
            <a:lvl9pPr marL="1649578" algn="ctr" defTabSz="915001" rtl="0" eaLnBrk="1" fontAlgn="base" hangingPunct="1">
              <a:spcBef>
                <a:spcPct val="0"/>
              </a:spcBef>
              <a:spcAft>
                <a:spcPct val="0"/>
              </a:spcAft>
              <a:defRPr sz="3600">
                <a:solidFill>
                  <a:schemeClr val="tx2"/>
                </a:solidFill>
                <a:latin typeface="Arial" charset="0"/>
              </a:defRPr>
            </a:lvl9pPr>
          </a:lstStyle>
          <a:p>
            <a:pPr marL="1143000" marR="0" lvl="0" indent="-1143000" algn="l" defTabSz="915001" rtl="0" eaLnBrk="1" fontAlgn="base" latinLnBrk="0" hangingPunct="1">
              <a:lnSpc>
                <a:spcPct val="100000"/>
              </a:lnSpc>
              <a:spcBef>
                <a:spcPct val="0"/>
              </a:spcBef>
              <a:spcAft>
                <a:spcPct val="0"/>
              </a:spcAft>
              <a:buClrTx/>
              <a:buSzTx/>
              <a:buFont typeface="+mj-lt"/>
              <a:buAutoNum type="arabicPeriod"/>
              <a:tabLst/>
              <a:defRPr/>
            </a:pPr>
            <a:endParaRPr kumimoji="0" lang="en-US" sz="5400" b="1" i="1" u="none" strike="noStrike" kern="0" cap="none" spc="0" normalizeH="0" baseline="0" noProof="0" dirty="0">
              <a:ln w="28575">
                <a:solidFill>
                  <a:prstClr val="black"/>
                </a:solid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2" name="Title 1"/>
          <p:cNvSpPr>
            <a:spLocks noGrp="1"/>
          </p:cNvSpPr>
          <p:nvPr>
            <p:ph type="title"/>
          </p:nvPr>
        </p:nvSpPr>
        <p:spPr>
          <a:xfrm>
            <a:off x="0" y="365125"/>
            <a:ext cx="12192000" cy="1325563"/>
          </a:xfrm>
        </p:spPr>
        <p:txBody>
          <a:bodyPr>
            <a:normAutofit/>
          </a:bodyPr>
          <a:lstStyle/>
          <a:p>
            <a:pPr algn="ctr"/>
            <a:r>
              <a:rPr lang="en-US" sz="5400" b="1" i="1" u="sng" kern="0" dirty="0" smtClean="0">
                <a:ln w="15875">
                  <a:solidFill>
                    <a:schemeClr val="tx1"/>
                  </a:solidFill>
                </a:ln>
                <a:solidFill>
                  <a:srgbClr val="0070C0"/>
                </a:solidFill>
                <a:latin typeface="Arial" panose="020B0604020202020204" pitchFamily="34" charset="0"/>
                <a:cs typeface="Arial" panose="020B0604020202020204" pitchFamily="34" charset="0"/>
              </a:rPr>
              <a:t>Agenda</a:t>
            </a:r>
            <a:endParaRPr lang="en-US" sz="5400" u="sng" dirty="0">
              <a:solidFill>
                <a:srgbClr val="0070C0"/>
              </a:solidFill>
            </a:endParaRPr>
          </a:p>
        </p:txBody>
      </p:sp>
      <p:sp>
        <p:nvSpPr>
          <p:cNvPr id="4" name="Content Placeholder 3"/>
          <p:cNvSpPr>
            <a:spLocks noGrp="1"/>
          </p:cNvSpPr>
          <p:nvPr>
            <p:ph idx="1"/>
          </p:nvPr>
        </p:nvSpPr>
        <p:spPr>
          <a:xfrm>
            <a:off x="561474" y="1649702"/>
            <a:ext cx="11053010" cy="5200275"/>
          </a:xfrm>
        </p:spPr>
        <p:txBody>
          <a:bodyPr anchor="t">
            <a:noAutofit/>
          </a:bodyPr>
          <a:lstStyle/>
          <a:p>
            <a:pPr marL="685800" lvl="2" indent="0">
              <a:lnSpc>
                <a:spcPct val="150000"/>
              </a:lnSpc>
              <a:spcBef>
                <a:spcPts val="0"/>
              </a:spcBef>
              <a:buNone/>
            </a:pPr>
            <a:endParaRPr lang="en-US" sz="3200" b="1" dirty="0" smtClean="0">
              <a:solidFill>
                <a:srgbClr val="365F91"/>
              </a:solidFill>
              <a:latin typeface="Calibri" panose="020F0502020204030204" pitchFamily="34" charset="0"/>
              <a:ea typeface="Calibri" panose="020F0502020204030204" pitchFamily="34" charset="0"/>
              <a:cs typeface="Times New Roman" panose="02020603050405020304" pitchFamily="18" charset="0"/>
            </a:endParaRPr>
          </a:p>
          <a:p>
            <a:pPr marL="685800" lvl="2" indent="0">
              <a:lnSpc>
                <a:spcPct val="150000"/>
              </a:lnSpc>
              <a:spcBef>
                <a:spcPts val="0"/>
              </a:spcBef>
              <a:buNone/>
            </a:pPr>
            <a:r>
              <a:rPr lang="en-US" sz="3200" dirty="0">
                <a:solidFill>
                  <a:srgbClr val="C00000"/>
                </a:solidFill>
                <a:latin typeface="Calibri" panose="020F0502020204030204" pitchFamily="34" charset="0"/>
                <a:ea typeface="Calibri" panose="020F0502020204030204" pitchFamily="34" charset="0"/>
                <a:cs typeface="Times New Roman" panose="02020603050405020304" pitchFamily="18" charset="0"/>
              </a:rPr>
              <a:t>How to Use Custom Field Builder to Customize Your Candlestick Searches, by Graham Jones, Calgary </a:t>
            </a:r>
            <a:r>
              <a:rPr lang="en-US" sz="3200"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User Group Member </a:t>
            </a:r>
          </a:p>
          <a:p>
            <a:pPr marL="685800" lvl="2" indent="0">
              <a:lnSpc>
                <a:spcPct val="150000"/>
              </a:lnSpc>
              <a:spcBef>
                <a:spcPts val="0"/>
              </a:spcBef>
              <a:buNone/>
            </a:pPr>
            <a:r>
              <a:rPr lang="en-US" sz="3200"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a:t>
            </a:r>
            <a:r>
              <a:rPr lang="en-US" sz="3200" dirty="0">
                <a:solidFill>
                  <a:srgbClr val="C00000"/>
                </a:solidFill>
                <a:latin typeface="Calibri" panose="020F0502020204030204" pitchFamily="34" charset="0"/>
                <a:ea typeface="Calibri" panose="020F0502020204030204" pitchFamily="34" charset="0"/>
                <a:cs typeface="Times New Roman" panose="02020603050405020304" pitchFamily="18" charset="0"/>
              </a:rPr>
              <a:t>10 Min)</a:t>
            </a:r>
          </a:p>
          <a:p>
            <a:pPr marL="685800" lvl="2" indent="0">
              <a:lnSpc>
                <a:spcPct val="150000"/>
              </a:lnSpc>
              <a:spcBef>
                <a:spcPts val="0"/>
              </a:spcBef>
              <a:buNone/>
            </a:pPr>
            <a:endParaRPr lang="en-US" sz="3200" b="1" dirty="0">
              <a:solidFill>
                <a:srgbClr val="365F9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0255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invGray">
          <a:xfrm>
            <a:off x="0" y="0"/>
            <a:ext cx="12192000" cy="6758609"/>
          </a:xfrm>
          <a:prstGeom prst="rect">
            <a:avLst/>
          </a:prstGeom>
          <a:solidFill>
            <a:srgbClr val="234B6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 name="Title 3"/>
          <p:cNvSpPr>
            <a:spLocks noGrp="1"/>
          </p:cNvSpPr>
          <p:nvPr>
            <p:ph type="title"/>
          </p:nvPr>
        </p:nvSpPr>
        <p:spPr>
          <a:xfrm>
            <a:off x="649357" y="609600"/>
            <a:ext cx="10933043" cy="762000"/>
          </a:xfrm>
        </p:spPr>
        <p:txBody>
          <a:bodyPr/>
          <a:lstStyle/>
          <a:p>
            <a:r>
              <a:rPr lang="en-US" dirty="0" smtClean="0">
                <a:solidFill>
                  <a:schemeClr val="tx1"/>
                </a:solidFill>
              </a:rPr>
              <a:t>VectorVest Doji – Searches Candlesticks Folder</a:t>
            </a:r>
            <a:endParaRPr lang="en-US" dirty="0">
              <a:solidFill>
                <a:schemeClr val="tx1"/>
              </a:solidFill>
            </a:endParaRPr>
          </a:p>
        </p:txBody>
      </p:sp>
      <p:pic>
        <p:nvPicPr>
          <p:cNvPr id="5" name="Snagit_PPT534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4343" y="2736618"/>
            <a:ext cx="7908057" cy="3426215"/>
          </a:xfrm>
          <a:prstGeom prst="rect">
            <a:avLst/>
          </a:prstGeom>
        </p:spPr>
      </p:pic>
      <p:pic>
        <p:nvPicPr>
          <p:cNvPr id="7" name="Snagit_PPT4FC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232" y="1530626"/>
            <a:ext cx="3153564" cy="4632207"/>
          </a:xfrm>
          <a:prstGeom prst="rect">
            <a:avLst/>
          </a:prstGeom>
        </p:spPr>
      </p:pic>
      <p:sp>
        <p:nvSpPr>
          <p:cNvPr id="3" name="TextBox 2"/>
          <p:cNvSpPr txBox="1"/>
          <p:nvPr/>
        </p:nvSpPr>
        <p:spPr>
          <a:xfrm>
            <a:off x="3674342" y="1592444"/>
            <a:ext cx="7908057"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effectLst/>
                <a:uLnTx/>
                <a:uFillTx/>
              </a:rPr>
              <a:t>VectorVest recently introduced a series of candlestick searches including the Doji as </a:t>
            </a:r>
            <a:r>
              <a:rPr kumimoji="0" lang="en-US" sz="1800" b="0" i="0" u="none" strike="noStrike" kern="0" cap="none" spc="0" normalizeH="0" baseline="0" noProof="0" dirty="0" smtClean="0">
                <a:ln>
                  <a:noFill/>
                </a:ln>
                <a:effectLst/>
                <a:uLnTx/>
                <a:uFillTx/>
              </a:rPr>
              <a:t>shown below and in the next slide. This presentation will show how we can modify VectorVest’s search to deliver more accurate and consistent results.</a:t>
            </a:r>
            <a:endParaRPr kumimoji="0" lang="en-US" sz="1800" b="0" i="0" u="none" strike="noStrike" kern="0" cap="none" spc="0" normalizeH="0" baseline="0" noProof="0" dirty="0">
              <a:ln>
                <a:noFill/>
              </a:ln>
              <a:effectLst/>
              <a:uLnTx/>
              <a:uFillTx/>
            </a:endParaRPr>
          </a:p>
        </p:txBody>
      </p:sp>
    </p:spTree>
    <p:extLst>
      <p:ext uri="{BB962C8B-B14F-4D97-AF65-F5344CB8AC3E}">
        <p14:creationId xmlns:p14="http://schemas.microsoft.com/office/powerpoint/2010/main" val="1272935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invGray">
          <a:xfrm>
            <a:off x="0" y="0"/>
            <a:ext cx="12192000" cy="6858000"/>
          </a:xfrm>
          <a:prstGeom prst="rect">
            <a:avLst/>
          </a:prstGeom>
          <a:solidFill>
            <a:srgbClr val="234B6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 name="Title 3"/>
          <p:cNvSpPr>
            <a:spLocks noGrp="1"/>
          </p:cNvSpPr>
          <p:nvPr>
            <p:ph type="title"/>
          </p:nvPr>
        </p:nvSpPr>
        <p:spPr>
          <a:xfrm>
            <a:off x="649357" y="609600"/>
            <a:ext cx="10933043" cy="762000"/>
          </a:xfrm>
        </p:spPr>
        <p:txBody>
          <a:bodyPr/>
          <a:lstStyle/>
          <a:p>
            <a:r>
              <a:rPr lang="en-US" dirty="0" smtClean="0">
                <a:solidFill>
                  <a:schemeClr val="tx1"/>
                </a:solidFill>
              </a:rPr>
              <a:t>VectorVest’s Doji in Searches Candlesticks Folder</a:t>
            </a:r>
            <a:endParaRPr lang="en-US" dirty="0">
              <a:solidFill>
                <a:schemeClr val="tx1"/>
              </a:solidFill>
            </a:endParaRPr>
          </a:p>
        </p:txBody>
      </p:sp>
      <p:pic>
        <p:nvPicPr>
          <p:cNvPr id="5" name="Snagit_PPT534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78" y="2342105"/>
            <a:ext cx="5796026" cy="2799161"/>
          </a:xfrm>
          <a:prstGeom prst="rect">
            <a:avLst/>
          </a:prstGeom>
        </p:spPr>
      </p:pic>
      <p:sp>
        <p:nvSpPr>
          <p:cNvPr id="6" name="TextBox 5"/>
          <p:cNvSpPr txBox="1"/>
          <p:nvPr/>
        </p:nvSpPr>
        <p:spPr>
          <a:xfrm>
            <a:off x="152405" y="1494543"/>
            <a:ext cx="5678552" cy="4801314"/>
          </a:xfrm>
          <a:prstGeom prst="rect">
            <a:avLst/>
          </a:prstGeom>
          <a:noFill/>
          <a:ln>
            <a:solidFill>
              <a:schemeClr val="accent2"/>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700" b="0" i="0" u="none" strike="noStrike" kern="0" cap="none" spc="0" normalizeH="0" baseline="0" noProof="0" dirty="0" smtClean="0">
                <a:ln>
                  <a:noFill/>
                </a:ln>
                <a:effectLst/>
                <a:uLnTx/>
                <a:uFillTx/>
              </a:rPr>
              <a:t>Mathematically</a:t>
            </a:r>
            <a:r>
              <a:rPr kumimoji="0" lang="en-US" sz="1700" b="0" i="0" u="none" strike="noStrike" kern="0" cap="none" spc="0" normalizeH="0" baseline="0" noProof="0" dirty="0">
                <a:ln>
                  <a:noFill/>
                </a:ln>
                <a:effectLst/>
                <a:uLnTx/>
                <a:uFillTx/>
              </a:rPr>
              <a:t>, parameter 1 is looking for a stock in which the current price has dropped by less than 3 cents from the opening price. Parameter 2 is looking to make sure that the stock price has risen less than 3 cents over the opening price. In practice this means that a Doji will be found if the current price is within 2 cents of the opening price, because it seems that, in the search mode, the prices are to the nearest cent. </a:t>
            </a:r>
            <a:endParaRPr kumimoji="0" lang="en-US" sz="1700" b="0"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dirty="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700" b="0" i="0" u="none" strike="noStrike" kern="0" cap="none" spc="0" normalizeH="0" baseline="0" noProof="0" dirty="0" smtClean="0">
                <a:ln>
                  <a:noFill/>
                </a:ln>
                <a:effectLst/>
                <a:uLnTx/>
                <a:uFillTx/>
              </a:rPr>
              <a:t>This </a:t>
            </a:r>
            <a:r>
              <a:rPr kumimoji="0" lang="en-US" sz="1700" b="0" i="0" u="none" strike="noStrike" kern="0" cap="none" spc="0" normalizeH="0" baseline="0" noProof="0" dirty="0">
                <a:ln>
                  <a:noFill/>
                </a:ln>
                <a:effectLst/>
                <a:uLnTx/>
                <a:uFillTx/>
              </a:rPr>
              <a:t>works well for a stock in the $30 range as many stocks are. However, a $1.00 stock, which is the lowest price found in this search, could have a range from 2.5 cents (in practice the range is 2 cents) and still be found as a Doji, although it really is not a Doji. For high price stocks e.g. Alphabet, a </a:t>
            </a:r>
            <a:r>
              <a:rPr kumimoji="0" lang="en-US" sz="1700" b="0" i="0" u="none" strike="noStrike" kern="0" cap="none" spc="0" normalizeH="0" baseline="0" noProof="0" dirty="0" smtClean="0">
                <a:ln>
                  <a:noFill/>
                </a:ln>
                <a:effectLst/>
                <a:uLnTx/>
                <a:uFillTx/>
              </a:rPr>
              <a:t>3.0 </a:t>
            </a:r>
            <a:r>
              <a:rPr kumimoji="0" lang="en-US" sz="1700" b="0" i="0" u="none" strike="noStrike" kern="0" cap="none" spc="0" normalizeH="0" baseline="0" noProof="0" dirty="0">
                <a:ln>
                  <a:noFill/>
                </a:ln>
                <a:effectLst/>
                <a:uLnTx/>
                <a:uFillTx/>
              </a:rPr>
              <a:t>cent range above or below the opening price would definitely be a </a:t>
            </a:r>
            <a:r>
              <a:rPr kumimoji="0" lang="en-US" sz="1700" b="0" i="0" u="none" strike="noStrike" kern="0" cap="none" spc="0" normalizeH="0" baseline="0" noProof="0" dirty="0" smtClean="0">
                <a:ln>
                  <a:noFill/>
                </a:ln>
                <a:effectLst/>
                <a:uLnTx/>
                <a:uFillTx/>
              </a:rPr>
              <a:t>Doji, </a:t>
            </a:r>
            <a:r>
              <a:rPr kumimoji="0" lang="en-US" sz="1700" b="0" i="0" u="none" strike="noStrike" kern="0" cap="none" spc="0" normalizeH="0" baseline="0" noProof="0" dirty="0">
                <a:ln>
                  <a:noFill/>
                </a:ln>
                <a:effectLst/>
                <a:uLnTx/>
                <a:uFillTx/>
              </a:rPr>
              <a:t>but would be very rare. I ran this search with the 3rd line being changed to look for stocks over $500. In fact, finding these </a:t>
            </a:r>
            <a:r>
              <a:rPr kumimoji="0" lang="en-US" sz="1700" b="0" i="0" u="none" strike="noStrike" kern="0" cap="none" spc="0" normalizeH="0" baseline="0" noProof="0" dirty="0" err="1">
                <a:ln>
                  <a:noFill/>
                </a:ln>
                <a:effectLst/>
                <a:uLnTx/>
                <a:uFillTx/>
              </a:rPr>
              <a:t>Doji’s</a:t>
            </a:r>
            <a:r>
              <a:rPr kumimoji="0" lang="en-US" sz="1700" b="0" i="0" u="none" strike="noStrike" kern="0" cap="none" spc="0" normalizeH="0" baseline="0" noProof="0" dirty="0">
                <a:ln>
                  <a:noFill/>
                </a:ln>
                <a:effectLst/>
                <a:uLnTx/>
                <a:uFillTx/>
              </a:rPr>
              <a:t> with the search provided is so rare that I needed to automate with the </a:t>
            </a:r>
            <a:r>
              <a:rPr kumimoji="0" lang="en-US" sz="1700" b="0" i="0" u="none" strike="noStrike" kern="0" cap="none" spc="0" normalizeH="0" baseline="0" noProof="0" dirty="0" err="1">
                <a:ln>
                  <a:noFill/>
                </a:ln>
                <a:effectLst/>
                <a:uLnTx/>
                <a:uFillTx/>
              </a:rPr>
              <a:t>backtester</a:t>
            </a:r>
            <a:r>
              <a:rPr kumimoji="0" lang="en-US" sz="1700" b="0" i="0" u="none" strike="noStrike" kern="0" cap="none" spc="0" normalizeH="0" baseline="0" noProof="0" dirty="0">
                <a:ln>
                  <a:noFill/>
                </a:ln>
                <a:effectLst/>
                <a:uLnTx/>
                <a:uFillTx/>
              </a:rPr>
              <a:t> to find examples. </a:t>
            </a:r>
            <a:endParaRPr kumimoji="0" lang="en-US" sz="1700" b="0" i="0" u="none" strike="noStrike" kern="0" cap="none" spc="0" normalizeH="0" baseline="0" noProof="0" dirty="0" smtClean="0">
              <a:ln>
                <a:noFill/>
              </a:ln>
              <a:effectLst/>
              <a:uLnTx/>
              <a:uFillTx/>
            </a:endParaRPr>
          </a:p>
        </p:txBody>
      </p:sp>
    </p:spTree>
    <p:extLst>
      <p:ext uri="{BB962C8B-B14F-4D97-AF65-F5344CB8AC3E}">
        <p14:creationId xmlns:p14="http://schemas.microsoft.com/office/powerpoint/2010/main" val="4180103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invGray">
          <a:xfrm>
            <a:off x="0" y="0"/>
            <a:ext cx="12192000" cy="6877155"/>
          </a:xfrm>
          <a:prstGeom prst="rect">
            <a:avLst/>
          </a:prstGeom>
          <a:solidFill>
            <a:srgbClr val="234B6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 name="Title 3"/>
          <p:cNvSpPr>
            <a:spLocks noGrp="1"/>
          </p:cNvSpPr>
          <p:nvPr>
            <p:ph type="title"/>
          </p:nvPr>
        </p:nvSpPr>
        <p:spPr/>
        <p:txBody>
          <a:bodyPr/>
          <a:lstStyle/>
          <a:p>
            <a:r>
              <a:rPr lang="en-US" dirty="0" smtClean="0">
                <a:solidFill>
                  <a:schemeClr val="tx1"/>
                </a:solidFill>
              </a:rPr>
              <a:t>PLX Found by VectorVest Doji Search</a:t>
            </a:r>
            <a:endParaRPr lang="en-US" dirty="0">
              <a:solidFill>
                <a:schemeClr val="tx1"/>
              </a:solidFill>
            </a:endParaRPr>
          </a:p>
        </p:txBody>
      </p:sp>
      <p:pic>
        <p:nvPicPr>
          <p:cNvPr id="6" name="Snagit_PPTD75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8574" y="1371600"/>
            <a:ext cx="8416131" cy="5267739"/>
          </a:xfrm>
          <a:prstGeom prst="rect">
            <a:avLst/>
          </a:prstGeom>
        </p:spPr>
      </p:pic>
      <p:sp>
        <p:nvSpPr>
          <p:cNvPr id="8" name="TextBox 7"/>
          <p:cNvSpPr txBox="1"/>
          <p:nvPr/>
        </p:nvSpPr>
        <p:spPr>
          <a:xfrm>
            <a:off x="337931" y="2554717"/>
            <a:ext cx="2650435" cy="3139321"/>
          </a:xfrm>
          <a:prstGeom prst="rect">
            <a:avLst/>
          </a:prstGeom>
          <a:noFill/>
          <a:ln>
            <a:solidFill>
              <a:schemeClr val="accent2"/>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effectLst/>
                <a:uLnTx/>
                <a:uFillTx/>
              </a:rPr>
              <a:t>Here is an example of a low priced stock returned on December 1, 2015 by VectorVest’s Doji search.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effectLst/>
                <a:uLnTx/>
                <a:uFillTx/>
              </a:rPr>
              <a:t>It is a .02 cent difference between the open and the close, (marginally less than 2%).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effectLst/>
                <a:uLnTx/>
                <a:uFillTx/>
              </a:rPr>
              <a:t>It is not a Doji.</a:t>
            </a:r>
          </a:p>
        </p:txBody>
      </p:sp>
      <p:cxnSp>
        <p:nvCxnSpPr>
          <p:cNvPr id="10" name="Straight Arrow Connector 9"/>
          <p:cNvCxnSpPr/>
          <p:nvPr/>
        </p:nvCxnSpPr>
        <p:spPr>
          <a:xfrm flipH="1" flipV="1">
            <a:off x="5923722" y="2947886"/>
            <a:ext cx="13254" cy="317461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6833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invGray">
          <a:xfrm>
            <a:off x="0" y="0"/>
            <a:ext cx="12192000" cy="6877155"/>
          </a:xfrm>
          <a:prstGeom prst="rect">
            <a:avLst/>
          </a:prstGeom>
          <a:solidFill>
            <a:srgbClr val="234B6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 name="Title 3"/>
          <p:cNvSpPr>
            <a:spLocks noGrp="1"/>
          </p:cNvSpPr>
          <p:nvPr>
            <p:ph type="title"/>
          </p:nvPr>
        </p:nvSpPr>
        <p:spPr/>
        <p:txBody>
          <a:bodyPr/>
          <a:lstStyle/>
          <a:p>
            <a:r>
              <a:rPr lang="en-US" dirty="0" smtClean="0">
                <a:solidFill>
                  <a:schemeClr val="tx1"/>
                </a:solidFill>
              </a:rPr>
              <a:t>PSE Index Found by VectorVest Doji Search</a:t>
            </a:r>
            <a:endParaRPr lang="en-US" dirty="0">
              <a:solidFill>
                <a:schemeClr val="tx1"/>
              </a:solidFill>
            </a:endParaRPr>
          </a:p>
        </p:txBody>
      </p:sp>
      <p:sp>
        <p:nvSpPr>
          <p:cNvPr id="8" name="TextBox 7"/>
          <p:cNvSpPr txBox="1"/>
          <p:nvPr/>
        </p:nvSpPr>
        <p:spPr>
          <a:xfrm>
            <a:off x="337931" y="2554717"/>
            <a:ext cx="2650435" cy="2862322"/>
          </a:xfrm>
          <a:prstGeom prst="rect">
            <a:avLst/>
          </a:prstGeom>
          <a:noFill/>
          <a:ln>
            <a:solidFill>
              <a:schemeClr val="accent2"/>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effectLst/>
                <a:uLnTx/>
                <a:uFillTx/>
              </a:rPr>
              <a:t>Here is an example of a high-priced index I found accidently. VectorVest’s Doji search correctly found it on March 23, 2015, but not the following day March 24, (shown by the blue arrow) which obviously is really a Doji too.</a:t>
            </a:r>
          </a:p>
        </p:txBody>
      </p:sp>
      <p:pic>
        <p:nvPicPr>
          <p:cNvPr id="3" name="Snagit_PPTBF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97" y="1631724"/>
            <a:ext cx="8628571" cy="4866667"/>
          </a:xfrm>
          <a:prstGeom prst="rect">
            <a:avLst/>
          </a:prstGeom>
        </p:spPr>
      </p:pic>
      <p:cxnSp>
        <p:nvCxnSpPr>
          <p:cNvPr id="10" name="Straight Arrow Connector 9"/>
          <p:cNvCxnSpPr/>
          <p:nvPr/>
        </p:nvCxnSpPr>
        <p:spPr>
          <a:xfrm flipV="1">
            <a:off x="7248939" y="3448156"/>
            <a:ext cx="2967" cy="2674348"/>
          </a:xfrm>
          <a:prstGeom prst="straightConnector1">
            <a:avLst/>
          </a:prstGeom>
          <a:ln w="76200">
            <a:solidFill>
              <a:srgbClr val="10317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6294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invGray">
          <a:xfrm>
            <a:off x="0" y="-159026"/>
            <a:ext cx="12192000" cy="7036181"/>
          </a:xfrm>
          <a:prstGeom prst="rect">
            <a:avLst/>
          </a:prstGeom>
          <a:solidFill>
            <a:srgbClr val="234B6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 name="Title 3"/>
          <p:cNvSpPr>
            <a:spLocks noGrp="1"/>
          </p:cNvSpPr>
          <p:nvPr>
            <p:ph type="title"/>
          </p:nvPr>
        </p:nvSpPr>
        <p:spPr/>
        <p:txBody>
          <a:bodyPr/>
          <a:lstStyle/>
          <a:p>
            <a:r>
              <a:rPr lang="en-US" dirty="0" smtClean="0">
                <a:solidFill>
                  <a:schemeClr val="tx1"/>
                </a:solidFill>
              </a:rPr>
              <a:t>How We Can Modify VectorVest’s Doji Search</a:t>
            </a:r>
            <a:endParaRPr lang="en-US" dirty="0">
              <a:solidFill>
                <a:schemeClr val="tx1"/>
              </a:solidFill>
            </a:endParaRPr>
          </a:p>
        </p:txBody>
      </p:sp>
      <p:sp>
        <p:nvSpPr>
          <p:cNvPr id="5" name="TextBox 4"/>
          <p:cNvSpPr txBox="1"/>
          <p:nvPr/>
        </p:nvSpPr>
        <p:spPr>
          <a:xfrm>
            <a:off x="318053" y="2432492"/>
            <a:ext cx="5115340" cy="3416320"/>
          </a:xfrm>
          <a:prstGeom prst="rect">
            <a:avLst/>
          </a:prstGeom>
          <a:noFill/>
          <a:ln>
            <a:solidFill>
              <a:schemeClr val="accent2"/>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effectLst/>
                <a:uLnTx/>
                <a:uFillTx/>
              </a:rPr>
              <a:t>To make an improved Doji search, we will use percentage increase and decrease of 0.1% instead of using fixed amounts of .03 cents up or down.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effectLst/>
                <a:uLnTx/>
                <a:uFillTx/>
              </a:rPr>
              <a:t>While in the UniSearch function, go to the Tools tab.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effectLst/>
                <a:uLnTx/>
                <a:uFillTx/>
              </a:rPr>
              <a:t>Select Custom Field Builder and you will see the screen as shown.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effectLst/>
                <a:uLnTx/>
                <a:uFillTx/>
              </a:rPr>
              <a:t>Type a suitable field name. It is easier to remember and use it if your description is similar to the mathematical function.</a:t>
            </a:r>
          </a:p>
        </p:txBody>
      </p:sp>
      <p:pic>
        <p:nvPicPr>
          <p:cNvPr id="7" name="Snagit_PPT834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1445" y="1543242"/>
            <a:ext cx="5141841" cy="5058136"/>
          </a:xfrm>
          <a:prstGeom prst="rect">
            <a:avLst/>
          </a:prstGeom>
        </p:spPr>
      </p:pic>
    </p:spTree>
    <p:extLst>
      <p:ext uri="{BB962C8B-B14F-4D97-AF65-F5344CB8AC3E}">
        <p14:creationId xmlns:p14="http://schemas.microsoft.com/office/powerpoint/2010/main" val="2142448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invGray">
          <a:xfrm>
            <a:off x="0" y="0"/>
            <a:ext cx="12192000" cy="6858000"/>
          </a:xfrm>
          <a:prstGeom prst="rect">
            <a:avLst/>
          </a:prstGeom>
          <a:solidFill>
            <a:srgbClr val="234B6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 name="Title 3"/>
          <p:cNvSpPr>
            <a:spLocks noGrp="1"/>
          </p:cNvSpPr>
          <p:nvPr>
            <p:ph type="title"/>
          </p:nvPr>
        </p:nvSpPr>
        <p:spPr>
          <a:xfrm>
            <a:off x="781878" y="609600"/>
            <a:ext cx="10292522" cy="762000"/>
          </a:xfrm>
        </p:spPr>
        <p:txBody>
          <a:bodyPr/>
          <a:lstStyle/>
          <a:p>
            <a:r>
              <a:rPr lang="en-US" dirty="0" smtClean="0">
                <a:solidFill>
                  <a:schemeClr val="tx1"/>
                </a:solidFill>
              </a:rPr>
              <a:t>Price Decrease by 0.1% - Custom Field Builder</a:t>
            </a:r>
            <a:endParaRPr lang="en-US" dirty="0">
              <a:solidFill>
                <a:schemeClr val="tx1"/>
              </a:solidFill>
            </a:endParaRPr>
          </a:p>
        </p:txBody>
      </p:sp>
      <p:sp>
        <p:nvSpPr>
          <p:cNvPr id="6" name="TextBox 5"/>
          <p:cNvSpPr txBox="1"/>
          <p:nvPr/>
        </p:nvSpPr>
        <p:spPr>
          <a:xfrm>
            <a:off x="435870" y="3061955"/>
            <a:ext cx="5115340" cy="2031325"/>
          </a:xfrm>
          <a:prstGeom prst="rect">
            <a:avLst/>
          </a:prstGeom>
          <a:noFill/>
          <a:ln>
            <a:solidFill>
              <a:schemeClr val="accent2"/>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effectLst/>
                <a:uLnTx/>
                <a:uFillTx/>
              </a:rPr>
              <a:t>Step 1: Price decrease by 0.1%</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effectLst/>
                <a:uLnTx/>
                <a:uFillTx/>
              </a:rPr>
              <a:t>To make an improved Doji search, we will use percentage increase and decrease of 0.1% instead of using fixed amounts of .03 cents up or down.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effectLst/>
                <a:uLnTx/>
                <a:uFillTx/>
              </a:rPr>
              <a:t>(GO TO PROGRAM TO DEMONSTRATE)</a:t>
            </a:r>
          </a:p>
        </p:txBody>
      </p:sp>
      <p:pic>
        <p:nvPicPr>
          <p:cNvPr id="5" name="Snagit_PPT93C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8139" y="1533357"/>
            <a:ext cx="5389218" cy="5139716"/>
          </a:xfrm>
          <a:prstGeom prst="rect">
            <a:avLst/>
          </a:prstGeom>
        </p:spPr>
      </p:pic>
    </p:spTree>
    <p:extLst>
      <p:ext uri="{BB962C8B-B14F-4D97-AF65-F5344CB8AC3E}">
        <p14:creationId xmlns:p14="http://schemas.microsoft.com/office/powerpoint/2010/main" val="3549074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invGray">
          <a:xfrm>
            <a:off x="0" y="1"/>
            <a:ext cx="12192000" cy="6851374"/>
          </a:xfrm>
          <a:prstGeom prst="rect">
            <a:avLst/>
          </a:prstGeom>
          <a:solidFill>
            <a:srgbClr val="234B6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 name="Title 3"/>
          <p:cNvSpPr>
            <a:spLocks noGrp="1"/>
          </p:cNvSpPr>
          <p:nvPr>
            <p:ph type="title"/>
          </p:nvPr>
        </p:nvSpPr>
        <p:spPr/>
        <p:txBody>
          <a:bodyPr/>
          <a:lstStyle/>
          <a:p>
            <a:r>
              <a:rPr lang="en-US" dirty="0" smtClean="0">
                <a:solidFill>
                  <a:schemeClr val="tx1"/>
                </a:solidFill>
              </a:rPr>
              <a:t>Price Increase by 0.1% - Custom Field Builder</a:t>
            </a:r>
            <a:endParaRPr lang="en-US" dirty="0">
              <a:solidFill>
                <a:schemeClr val="tx1"/>
              </a:solidFill>
            </a:endParaRPr>
          </a:p>
        </p:txBody>
      </p:sp>
      <p:sp>
        <p:nvSpPr>
          <p:cNvPr id="6" name="TextBox 5"/>
          <p:cNvSpPr txBox="1"/>
          <p:nvPr/>
        </p:nvSpPr>
        <p:spPr>
          <a:xfrm>
            <a:off x="343105" y="2736718"/>
            <a:ext cx="5115340" cy="1477328"/>
          </a:xfrm>
          <a:prstGeom prst="rect">
            <a:avLst/>
          </a:prstGeom>
          <a:noFill/>
          <a:ln>
            <a:solidFill>
              <a:schemeClr val="accent2"/>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effectLst/>
                <a:uLnTx/>
                <a:uFillTx/>
              </a:rPr>
              <a:t>Step 2: Price Increase by 0.1%</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effectLst/>
                <a:uLnTx/>
                <a:uFillTx/>
              </a:rPr>
              <a:t>Type a suitable field name. It is easier to remember and use it if your description is similar to the mathematical function.</a:t>
            </a:r>
          </a:p>
        </p:txBody>
      </p:sp>
      <p:pic>
        <p:nvPicPr>
          <p:cNvPr id="3" name="Snagit_PPTAB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1549" y="1652638"/>
            <a:ext cx="5158531" cy="4907187"/>
          </a:xfrm>
          <a:prstGeom prst="rect">
            <a:avLst/>
          </a:prstGeom>
        </p:spPr>
      </p:pic>
    </p:spTree>
    <p:extLst>
      <p:ext uri="{BB962C8B-B14F-4D97-AF65-F5344CB8AC3E}">
        <p14:creationId xmlns:p14="http://schemas.microsoft.com/office/powerpoint/2010/main" val="1400904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invGray">
          <a:xfrm>
            <a:off x="0" y="-46383"/>
            <a:ext cx="12192000" cy="6858000"/>
          </a:xfrm>
          <a:prstGeom prst="rect">
            <a:avLst/>
          </a:prstGeom>
          <a:solidFill>
            <a:srgbClr val="234B6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 name="Title 3"/>
          <p:cNvSpPr>
            <a:spLocks noGrp="1"/>
          </p:cNvSpPr>
          <p:nvPr>
            <p:ph type="title"/>
          </p:nvPr>
        </p:nvSpPr>
        <p:spPr/>
        <p:txBody>
          <a:bodyPr/>
          <a:lstStyle/>
          <a:p>
            <a:r>
              <a:rPr lang="en-US" dirty="0" smtClean="0">
                <a:solidFill>
                  <a:schemeClr val="tx1"/>
                </a:solidFill>
              </a:rPr>
              <a:t>A New Volume Custom Field</a:t>
            </a:r>
            <a:endParaRPr lang="en-US" dirty="0">
              <a:solidFill>
                <a:schemeClr val="tx1"/>
              </a:solidFill>
            </a:endParaRPr>
          </a:p>
        </p:txBody>
      </p:sp>
      <p:sp>
        <p:nvSpPr>
          <p:cNvPr id="6" name="TextBox 5"/>
          <p:cNvSpPr txBox="1"/>
          <p:nvPr/>
        </p:nvSpPr>
        <p:spPr>
          <a:xfrm>
            <a:off x="264032" y="2914470"/>
            <a:ext cx="5115340" cy="1200329"/>
          </a:xfrm>
          <a:prstGeom prst="rect">
            <a:avLst/>
          </a:prstGeom>
          <a:noFill/>
          <a:ln>
            <a:solidFill>
              <a:schemeClr val="accent2"/>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effectLst/>
                <a:uLnTx/>
                <a:uFillTx/>
              </a:rPr>
              <a:t>Step 3: The VectorVest search may find a Doji on a day when the volume of a stock trade is zero.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effectLst/>
                <a:uLnTx/>
                <a:uFillTx/>
              </a:rPr>
              <a:t>To avoid that, I added the Custom Field as shown.</a:t>
            </a:r>
          </a:p>
        </p:txBody>
      </p:sp>
      <p:pic>
        <p:nvPicPr>
          <p:cNvPr id="5" name="Snagit_PPT71B"/>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3404" y="1417399"/>
            <a:ext cx="5316144" cy="5105481"/>
          </a:xfrm>
          <a:prstGeom prst="rect">
            <a:avLst/>
          </a:prstGeom>
        </p:spPr>
      </p:pic>
    </p:spTree>
    <p:extLst>
      <p:ext uri="{BB962C8B-B14F-4D97-AF65-F5344CB8AC3E}">
        <p14:creationId xmlns:p14="http://schemas.microsoft.com/office/powerpoint/2010/main" val="2084250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
            <a:lum/>
          </a:blip>
          <a:srcRect/>
          <a:tile tx="0" ty="0" sx="100000" sy="100000" flip="none" algn="ctr"/>
        </a:blipFill>
        <a:effectLst/>
      </p:bgPr>
    </p:bg>
    <p:spTree>
      <p:nvGrpSpPr>
        <p:cNvPr id="1" name=""/>
        <p:cNvGrpSpPr/>
        <p:nvPr/>
      </p:nvGrpSpPr>
      <p:grpSpPr>
        <a:xfrm>
          <a:off x="0" y="0"/>
          <a:ext cx="0" cy="0"/>
          <a:chOff x="0" y="0"/>
          <a:chExt cx="0" cy="0"/>
        </a:xfrm>
      </p:grpSpPr>
      <p:sp>
        <p:nvSpPr>
          <p:cNvPr id="3" name="Title 2"/>
          <p:cNvSpPr txBox="1">
            <a:spLocks/>
          </p:cNvSpPr>
          <p:nvPr/>
        </p:nvSpPr>
        <p:spPr>
          <a:xfrm>
            <a:off x="0" y="0"/>
            <a:ext cx="12192000" cy="6858000"/>
          </a:xfrm>
          <a:prstGeom prst="parallelogram">
            <a:avLst>
              <a:gd name="adj" fmla="val 0"/>
            </a:avLst>
          </a:prstGeom>
          <a:solidFill>
            <a:schemeClr val="tx1">
              <a:alpha val="0"/>
            </a:schemeClr>
          </a:solidFill>
        </p:spPr>
        <p:txBody>
          <a:bodyPr vert="horz" lIns="91440" tIns="45720" rIns="91440" bIns="45720" rtlCol="0" anchor="ctr">
            <a:noAutofit/>
          </a:bodyPr>
          <a:lstStyle>
            <a:lvl1pPr algn="l" defTabSz="915001" rtl="0" eaLnBrk="1" fontAlgn="base" hangingPunct="1">
              <a:spcBef>
                <a:spcPct val="0"/>
              </a:spcBef>
              <a:spcAft>
                <a:spcPct val="0"/>
              </a:spcAft>
              <a:defRPr sz="3600" b="0">
                <a:solidFill>
                  <a:schemeClr val="tx1"/>
                </a:solidFill>
                <a:latin typeface="+mj-lt"/>
                <a:ea typeface="+mj-ea"/>
                <a:cs typeface="+mj-cs"/>
              </a:defRPr>
            </a:lvl1pPr>
            <a:lvl2pPr algn="ctr" defTabSz="915001" rtl="0" eaLnBrk="1" fontAlgn="base" hangingPunct="1">
              <a:spcBef>
                <a:spcPct val="0"/>
              </a:spcBef>
              <a:spcAft>
                <a:spcPct val="0"/>
              </a:spcAft>
              <a:defRPr sz="3600">
                <a:solidFill>
                  <a:schemeClr val="tx2"/>
                </a:solidFill>
                <a:latin typeface="Arial" charset="0"/>
              </a:defRPr>
            </a:lvl2pPr>
            <a:lvl3pPr algn="ctr" defTabSz="915001" rtl="0" eaLnBrk="1" fontAlgn="base" hangingPunct="1">
              <a:spcBef>
                <a:spcPct val="0"/>
              </a:spcBef>
              <a:spcAft>
                <a:spcPct val="0"/>
              </a:spcAft>
              <a:defRPr sz="3600">
                <a:solidFill>
                  <a:schemeClr val="tx2"/>
                </a:solidFill>
                <a:latin typeface="Arial" charset="0"/>
              </a:defRPr>
            </a:lvl3pPr>
            <a:lvl4pPr algn="ctr" defTabSz="915001" rtl="0" eaLnBrk="1" fontAlgn="base" hangingPunct="1">
              <a:spcBef>
                <a:spcPct val="0"/>
              </a:spcBef>
              <a:spcAft>
                <a:spcPct val="0"/>
              </a:spcAft>
              <a:defRPr sz="3600">
                <a:solidFill>
                  <a:schemeClr val="tx2"/>
                </a:solidFill>
                <a:latin typeface="Arial" charset="0"/>
              </a:defRPr>
            </a:lvl4pPr>
            <a:lvl5pPr algn="ctr" defTabSz="915001" rtl="0" eaLnBrk="1" fontAlgn="base" hangingPunct="1">
              <a:spcBef>
                <a:spcPct val="0"/>
              </a:spcBef>
              <a:spcAft>
                <a:spcPct val="0"/>
              </a:spcAft>
              <a:defRPr sz="3600">
                <a:solidFill>
                  <a:schemeClr val="tx2"/>
                </a:solidFill>
                <a:latin typeface="Arial" charset="0"/>
              </a:defRPr>
            </a:lvl5pPr>
            <a:lvl6pPr marL="412394" algn="ctr" defTabSz="915001" rtl="0" eaLnBrk="1" fontAlgn="base" hangingPunct="1">
              <a:spcBef>
                <a:spcPct val="0"/>
              </a:spcBef>
              <a:spcAft>
                <a:spcPct val="0"/>
              </a:spcAft>
              <a:defRPr sz="3600">
                <a:solidFill>
                  <a:schemeClr val="tx2"/>
                </a:solidFill>
                <a:latin typeface="Arial" charset="0"/>
              </a:defRPr>
            </a:lvl6pPr>
            <a:lvl7pPr marL="824789" algn="ctr" defTabSz="915001" rtl="0" eaLnBrk="1" fontAlgn="base" hangingPunct="1">
              <a:spcBef>
                <a:spcPct val="0"/>
              </a:spcBef>
              <a:spcAft>
                <a:spcPct val="0"/>
              </a:spcAft>
              <a:defRPr sz="3600">
                <a:solidFill>
                  <a:schemeClr val="tx2"/>
                </a:solidFill>
                <a:latin typeface="Arial" charset="0"/>
              </a:defRPr>
            </a:lvl7pPr>
            <a:lvl8pPr marL="1237183" algn="ctr" defTabSz="915001" rtl="0" eaLnBrk="1" fontAlgn="base" hangingPunct="1">
              <a:spcBef>
                <a:spcPct val="0"/>
              </a:spcBef>
              <a:spcAft>
                <a:spcPct val="0"/>
              </a:spcAft>
              <a:defRPr sz="3600">
                <a:solidFill>
                  <a:schemeClr val="tx2"/>
                </a:solidFill>
                <a:latin typeface="Arial" charset="0"/>
              </a:defRPr>
            </a:lvl8pPr>
            <a:lvl9pPr marL="1649578" algn="ctr" defTabSz="915001" rtl="0" eaLnBrk="1" fontAlgn="base" hangingPunct="1">
              <a:spcBef>
                <a:spcPct val="0"/>
              </a:spcBef>
              <a:spcAft>
                <a:spcPct val="0"/>
              </a:spcAft>
              <a:defRPr sz="3600">
                <a:solidFill>
                  <a:schemeClr val="tx2"/>
                </a:solidFill>
                <a:latin typeface="Arial" charset="0"/>
              </a:defRPr>
            </a:lvl9pPr>
          </a:lstStyle>
          <a:p>
            <a:pPr marL="1143000" indent="-1143000">
              <a:buFont typeface="+mj-lt"/>
              <a:buAutoNum type="arabicPeriod"/>
            </a:pPr>
            <a:endParaRPr lang="en-US" sz="5400" b="1" i="1" kern="0" dirty="0">
              <a:ln w="28575">
                <a:solidFill>
                  <a:prstClr val="black"/>
                </a:solidFill>
              </a:ln>
              <a:solidFill>
                <a:prstClr val="white"/>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0" y="365125"/>
            <a:ext cx="12192000" cy="1325563"/>
          </a:xfrm>
        </p:spPr>
        <p:txBody>
          <a:bodyPr>
            <a:normAutofit/>
          </a:bodyPr>
          <a:lstStyle/>
          <a:p>
            <a:pPr algn="ctr"/>
            <a:r>
              <a:rPr lang="en-US" sz="6600" b="1" i="1" u="sng" kern="0" dirty="0" smtClean="0">
                <a:ln w="15875">
                  <a:solidFill>
                    <a:schemeClr val="tx1"/>
                  </a:solidFill>
                </a:ln>
                <a:solidFill>
                  <a:srgbClr val="0070C0"/>
                </a:solidFill>
                <a:latin typeface="Arial" panose="020B0604020202020204" pitchFamily="34" charset="0"/>
                <a:cs typeface="Arial" panose="020B0604020202020204" pitchFamily="34" charset="0"/>
              </a:rPr>
              <a:t>Welcome</a:t>
            </a:r>
            <a:endParaRPr lang="en-US" sz="6600" u="sng" dirty="0">
              <a:solidFill>
                <a:srgbClr val="0070C0"/>
              </a:solidFill>
            </a:endParaRPr>
          </a:p>
        </p:txBody>
      </p:sp>
      <p:sp>
        <p:nvSpPr>
          <p:cNvPr id="4" name="Content Placeholder 3"/>
          <p:cNvSpPr>
            <a:spLocks noGrp="1"/>
          </p:cNvSpPr>
          <p:nvPr>
            <p:ph idx="1"/>
          </p:nvPr>
        </p:nvSpPr>
        <p:spPr>
          <a:xfrm>
            <a:off x="561474" y="1649702"/>
            <a:ext cx="11053010" cy="5200275"/>
          </a:xfrm>
        </p:spPr>
        <p:txBody>
          <a:bodyPr anchor="t">
            <a:noAutofit/>
          </a:bodyPr>
          <a:lstStyle/>
          <a:p>
            <a:pPr marL="0" marR="0">
              <a:lnSpc>
                <a:spcPct val="150000"/>
              </a:lnSpc>
              <a:spcBef>
                <a:spcPts val="0"/>
              </a:spcBef>
              <a:spcAft>
                <a:spcPts val="0"/>
              </a:spcAft>
            </a:pPr>
            <a:endParaRPr lang="en-US" sz="3200" b="1" dirty="0" smtClean="0">
              <a:solidFill>
                <a:srgbClr val="365F91"/>
              </a:solidFill>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50000"/>
              </a:lnSpc>
              <a:spcBef>
                <a:spcPts val="0"/>
              </a:spcBef>
              <a:spcAft>
                <a:spcPts val="0"/>
              </a:spcAft>
              <a:buNone/>
            </a:pPr>
            <a:r>
              <a:rPr lang="en-US" sz="3200" b="1" dirty="0" smtClean="0">
                <a:solidFill>
                  <a:srgbClr val="365F91"/>
                </a:solidFill>
                <a:latin typeface="Calibri" panose="020F0502020204030204" pitchFamily="34" charset="0"/>
                <a:ea typeface="Calibri" panose="020F0502020204030204" pitchFamily="34" charset="0"/>
                <a:cs typeface="Times New Roman" panose="02020603050405020304" pitchFamily="18" charset="0"/>
              </a:rPr>
              <a:t>Purpose </a:t>
            </a:r>
            <a:r>
              <a:rPr lang="en-US" sz="3200" b="1" dirty="0">
                <a:solidFill>
                  <a:srgbClr val="365F91"/>
                </a:solidFill>
                <a:latin typeface="Calibri" panose="020F0502020204030204" pitchFamily="34" charset="0"/>
                <a:ea typeface="Calibri" panose="020F0502020204030204" pitchFamily="34" charset="0"/>
                <a:cs typeface="Times New Roman" panose="02020603050405020304" pitchFamily="18" charset="0"/>
              </a:rPr>
              <a:t>for </a:t>
            </a:r>
            <a:r>
              <a:rPr lang="en-US" sz="3200" b="1" dirty="0" smtClean="0">
                <a:solidFill>
                  <a:srgbClr val="365F91"/>
                </a:solidFill>
                <a:latin typeface="Calibri" panose="020F0502020204030204" pitchFamily="34" charset="0"/>
                <a:ea typeface="Calibri" panose="020F0502020204030204" pitchFamily="34" charset="0"/>
                <a:cs typeface="Times New Roman" panose="02020603050405020304" pitchFamily="18" charset="0"/>
              </a:rPr>
              <a:t>these monthly Forums: </a:t>
            </a:r>
          </a:p>
          <a:p>
            <a:pPr lvl="1">
              <a:spcBef>
                <a:spcPts val="1200"/>
              </a:spcBef>
            </a:pPr>
            <a:r>
              <a:rPr lang="en-US" dirty="0" smtClean="0">
                <a:solidFill>
                  <a:srgbClr val="002060"/>
                </a:solidFill>
              </a:rPr>
              <a:t>Further your knowledge </a:t>
            </a:r>
            <a:r>
              <a:rPr lang="en-US" dirty="0">
                <a:solidFill>
                  <a:srgbClr val="002060"/>
                </a:solidFill>
              </a:rPr>
              <a:t>of the VectorVest </a:t>
            </a:r>
            <a:r>
              <a:rPr lang="en-US" dirty="0" smtClean="0">
                <a:solidFill>
                  <a:srgbClr val="002060"/>
                </a:solidFill>
              </a:rPr>
              <a:t>System.</a:t>
            </a:r>
            <a:endParaRPr lang="en-US" dirty="0">
              <a:solidFill>
                <a:srgbClr val="002060"/>
              </a:solidFill>
            </a:endParaRPr>
          </a:p>
          <a:p>
            <a:pPr lvl="1">
              <a:spcBef>
                <a:spcPts val="1200"/>
              </a:spcBef>
            </a:pPr>
            <a:r>
              <a:rPr lang="en-US" dirty="0">
                <a:solidFill>
                  <a:srgbClr val="002060"/>
                </a:solidFill>
              </a:rPr>
              <a:t>To share current ideas and strategies for making money and protecting wealth.</a:t>
            </a:r>
          </a:p>
          <a:p>
            <a:pPr lvl="1">
              <a:spcBef>
                <a:spcPts val="1200"/>
              </a:spcBef>
            </a:pPr>
            <a:r>
              <a:rPr lang="en-US" dirty="0">
                <a:solidFill>
                  <a:srgbClr val="002060"/>
                </a:solidFill>
              </a:rPr>
              <a:t>To create opportunities to interact and share ideas with </a:t>
            </a:r>
            <a:r>
              <a:rPr lang="en-US" dirty="0" smtClean="0">
                <a:solidFill>
                  <a:srgbClr val="002060"/>
                </a:solidFill>
              </a:rPr>
              <a:t>other members of our </a:t>
            </a:r>
            <a:r>
              <a:rPr lang="en-US" dirty="0">
                <a:solidFill>
                  <a:srgbClr val="002060"/>
                </a:solidFill>
              </a:rPr>
              <a:t>VectorVest community.</a:t>
            </a:r>
          </a:p>
          <a:p>
            <a:pPr lvl="1">
              <a:spcBef>
                <a:spcPts val="1200"/>
              </a:spcBef>
            </a:pPr>
            <a:r>
              <a:rPr lang="en-US" dirty="0">
                <a:solidFill>
                  <a:srgbClr val="002060"/>
                </a:solidFill>
              </a:rPr>
              <a:t>To </a:t>
            </a:r>
            <a:r>
              <a:rPr lang="en-US" dirty="0" smtClean="0">
                <a:solidFill>
                  <a:srgbClr val="002060"/>
                </a:solidFill>
              </a:rPr>
              <a:t>promote </a:t>
            </a:r>
            <a:r>
              <a:rPr lang="en-US" dirty="0">
                <a:solidFill>
                  <a:srgbClr val="002060"/>
                </a:solidFill>
              </a:rPr>
              <a:t>the meetings and activities of our VectorVest Canada User Groups.</a:t>
            </a:r>
          </a:p>
          <a:p>
            <a:pPr lvl="1">
              <a:spcBef>
                <a:spcPts val="1200"/>
              </a:spcBef>
            </a:pPr>
            <a:r>
              <a:rPr lang="en-US" dirty="0">
                <a:solidFill>
                  <a:srgbClr val="002060"/>
                </a:solidFill>
              </a:rPr>
              <a:t>To provide a forum for VectorVest Investors who do not live near a User Group Community</a:t>
            </a:r>
            <a:r>
              <a:rPr lang="en-US" dirty="0" smtClean="0">
                <a:solidFill>
                  <a:srgbClr val="002060"/>
                </a:solidFill>
              </a:rPr>
              <a:t>.</a:t>
            </a:r>
            <a:endParaRPr lang="en-US" dirty="0">
              <a:solidFill>
                <a:srgbClr val="002060"/>
              </a:solidFill>
            </a:endParaRPr>
          </a:p>
        </p:txBody>
      </p:sp>
    </p:spTree>
    <p:extLst>
      <p:ext uri="{BB962C8B-B14F-4D97-AF65-F5344CB8AC3E}">
        <p14:creationId xmlns:p14="http://schemas.microsoft.com/office/powerpoint/2010/main" val="1849526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wipe(left)">
                                      <p:cBhvr>
                                        <p:cTn id="10" dur="500"/>
                                        <p:tgtEl>
                                          <p:spTgt spid="4">
                                            <p:txEl>
                                              <p:pRg st="2" end="2"/>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wipe(left)">
                                      <p:cBhvr>
                                        <p:cTn id="13" dur="500"/>
                                        <p:tgtEl>
                                          <p:spTgt spid="4">
                                            <p:txEl>
                                              <p:pRg st="3" end="3"/>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wipe(left)">
                                      <p:cBhvr>
                                        <p:cTn id="16" dur="500"/>
                                        <p:tgtEl>
                                          <p:spTgt spid="4">
                                            <p:txEl>
                                              <p:pRg st="4" end="4"/>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wipe(left)">
                                      <p:cBhvr>
                                        <p:cTn id="19" dur="500"/>
                                        <p:tgtEl>
                                          <p:spTgt spid="4">
                                            <p:txEl>
                                              <p:pRg st="5" end="5"/>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wipe(left)">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invGray">
          <a:xfrm>
            <a:off x="0" y="-117402"/>
            <a:ext cx="12192000" cy="6975402"/>
          </a:xfrm>
          <a:prstGeom prst="rect">
            <a:avLst/>
          </a:prstGeom>
          <a:solidFill>
            <a:srgbClr val="234B6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 name="Title 3"/>
          <p:cNvSpPr>
            <a:spLocks noGrp="1"/>
          </p:cNvSpPr>
          <p:nvPr>
            <p:ph type="title"/>
          </p:nvPr>
        </p:nvSpPr>
        <p:spPr/>
        <p:txBody>
          <a:bodyPr/>
          <a:lstStyle/>
          <a:p>
            <a:r>
              <a:rPr lang="en-US" dirty="0" smtClean="0">
                <a:solidFill>
                  <a:schemeClr val="tx1"/>
                </a:solidFill>
              </a:rPr>
              <a:t>A New Volume Custom Field</a:t>
            </a:r>
            <a:endParaRPr lang="en-US" dirty="0">
              <a:solidFill>
                <a:schemeClr val="tx1"/>
              </a:solidFill>
            </a:endParaRPr>
          </a:p>
        </p:txBody>
      </p:sp>
      <p:sp>
        <p:nvSpPr>
          <p:cNvPr id="6" name="TextBox 5"/>
          <p:cNvSpPr txBox="1"/>
          <p:nvPr/>
        </p:nvSpPr>
        <p:spPr>
          <a:xfrm>
            <a:off x="3538330" y="1370452"/>
            <a:ext cx="5115340" cy="2462213"/>
          </a:xfrm>
          <a:prstGeom prst="rect">
            <a:avLst/>
          </a:prstGeom>
          <a:noFill/>
          <a:ln>
            <a:solidFill>
              <a:schemeClr val="accent2"/>
            </a:solidFill>
          </a:ln>
        </p:spPr>
        <p:txBody>
          <a:bodyPr wrap="square" rtlCol="0">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1800" b="0" i="0" u="none" strike="noStrike" kern="0" cap="none" spc="0" normalizeH="0" baseline="0" noProof="0" dirty="0" smtClean="0">
                <a:ln>
                  <a:noFill/>
                </a:ln>
                <a:effectLst/>
                <a:uLnTx/>
                <a:uFillTx/>
              </a:rPr>
              <a:t>Step 4: Put these parameters together to make an improved Doji search.</a:t>
            </a:r>
          </a:p>
          <a:p>
            <a:pPr marL="0" marR="0" lvl="0" indent="0" defTabSz="914400" eaLnBrk="1" fontAlgn="auto" latinLnBrk="0" hangingPunct="1">
              <a:lnSpc>
                <a:spcPct val="100000"/>
              </a:lnSpc>
              <a:spcBef>
                <a:spcPts val="0"/>
              </a:spcBef>
              <a:spcAft>
                <a:spcPts val="600"/>
              </a:spcAft>
              <a:buClrTx/>
              <a:buSzTx/>
              <a:buFontTx/>
              <a:buNone/>
              <a:tabLst/>
              <a:defRPr/>
            </a:pPr>
            <a:r>
              <a:rPr kumimoji="0" lang="en-US" sz="1800" b="0" i="0" u="none" strike="noStrike" kern="0" cap="none" spc="0" normalizeH="0" baseline="0" noProof="0" dirty="0" smtClean="0">
                <a:ln>
                  <a:noFill/>
                </a:ln>
                <a:effectLst/>
                <a:uLnTx/>
                <a:uFillTx/>
              </a:rPr>
              <a:t>When you are adding a Custom Field in UniSearch, you need to click your mouse:</a:t>
            </a:r>
          </a:p>
          <a:p>
            <a:pPr marL="342900" marR="0" lvl="0" indent="-342900" defTabSz="91440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0" cap="none" spc="0" normalizeH="0" baseline="0" noProof="0" dirty="0" smtClean="0">
                <a:ln>
                  <a:noFill/>
                </a:ln>
                <a:effectLst/>
                <a:uLnTx/>
                <a:uFillTx/>
              </a:rPr>
              <a:t>In the Value section, </a:t>
            </a:r>
          </a:p>
          <a:p>
            <a:pPr marL="342900" marR="0" lvl="0" indent="-342900" defTabSz="91440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0" cap="none" spc="0" normalizeH="0" baseline="0" noProof="0" dirty="0" smtClean="0">
                <a:ln>
                  <a:noFill/>
                </a:ln>
                <a:effectLst/>
                <a:uLnTx/>
                <a:uFillTx/>
              </a:rPr>
              <a:t>Click on Stock</a:t>
            </a:r>
          </a:p>
          <a:p>
            <a:pPr marL="342900" marR="0" lvl="0" indent="-342900" defTabSz="91440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0" cap="none" spc="0" normalizeH="0" baseline="0" noProof="0" dirty="0" smtClean="0">
                <a:ln>
                  <a:noFill/>
                </a:ln>
                <a:effectLst/>
                <a:uLnTx/>
                <a:uFillTx/>
              </a:rPr>
              <a:t>Click on My Custom Fields</a:t>
            </a:r>
          </a:p>
          <a:p>
            <a:pPr marL="342900" marR="0" lvl="0" indent="-342900" defTabSz="91440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0" cap="none" spc="0" normalizeH="0" baseline="0" noProof="0" dirty="0" smtClean="0">
                <a:ln>
                  <a:noFill/>
                </a:ln>
                <a:effectLst/>
                <a:uLnTx/>
                <a:uFillTx/>
              </a:rPr>
              <a:t>Choose the particular field that you require.</a:t>
            </a:r>
          </a:p>
        </p:txBody>
      </p:sp>
      <p:pic>
        <p:nvPicPr>
          <p:cNvPr id="5" name="Snagit_PPT869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9617" y="3949148"/>
            <a:ext cx="7911548" cy="2809461"/>
          </a:xfrm>
          <a:prstGeom prst="rect">
            <a:avLst/>
          </a:prstGeom>
        </p:spPr>
      </p:pic>
    </p:spTree>
    <p:extLst>
      <p:ext uri="{BB962C8B-B14F-4D97-AF65-F5344CB8AC3E}">
        <p14:creationId xmlns:p14="http://schemas.microsoft.com/office/powerpoint/2010/main" val="432620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invGray">
          <a:xfrm>
            <a:off x="0" y="0"/>
            <a:ext cx="12192000" cy="6876011"/>
          </a:xfrm>
          <a:prstGeom prst="rect">
            <a:avLst/>
          </a:prstGeom>
          <a:solidFill>
            <a:srgbClr val="234B6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34B67"/>
              </a:solidFill>
              <a:effectLst/>
              <a:uLnTx/>
              <a:uFillTx/>
            </a:endParaRPr>
          </a:p>
        </p:txBody>
      </p:sp>
      <p:sp>
        <p:nvSpPr>
          <p:cNvPr id="4" name="Title 3"/>
          <p:cNvSpPr>
            <a:spLocks noGrp="1"/>
          </p:cNvSpPr>
          <p:nvPr>
            <p:ph type="title"/>
          </p:nvPr>
        </p:nvSpPr>
        <p:spPr>
          <a:xfrm>
            <a:off x="543337" y="609600"/>
            <a:ext cx="11211339" cy="762000"/>
          </a:xfrm>
        </p:spPr>
        <p:txBody>
          <a:bodyPr/>
          <a:lstStyle/>
          <a:p>
            <a:r>
              <a:rPr lang="en-US" dirty="0" smtClean="0">
                <a:solidFill>
                  <a:schemeClr val="tx1"/>
                </a:solidFill>
              </a:rPr>
              <a:t>Using a Dragonfly Doji to Signify a Trend Change</a:t>
            </a:r>
            <a:endParaRPr lang="en-US" dirty="0">
              <a:solidFill>
                <a:schemeClr val="tx1"/>
              </a:solidFill>
            </a:endParaRPr>
          </a:p>
        </p:txBody>
      </p:sp>
      <p:sp>
        <p:nvSpPr>
          <p:cNvPr id="6" name="TextBox 5"/>
          <p:cNvSpPr txBox="1"/>
          <p:nvPr/>
        </p:nvSpPr>
        <p:spPr>
          <a:xfrm>
            <a:off x="543337" y="1981200"/>
            <a:ext cx="11211339" cy="2031325"/>
          </a:xfrm>
          <a:prstGeom prst="rect">
            <a:avLst/>
          </a:prstGeom>
          <a:noFill/>
          <a:ln>
            <a:solidFill>
              <a:schemeClr val="accent2"/>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effectLst/>
                <a:uLnTx/>
                <a:uFillTx/>
                <a:latin typeface="Calibri" panose="020F0502020204030204" pitchFamily="34" charset="0"/>
              </a:rPr>
              <a:t>Because a Doji is supposed to signify a change of trend, and should also be checked that there is follow through the next day, you might want to try Green Light Buyer as the Timing Signal, something like an EMA crossover, or Stochastic signal, that conditions are right for a change of trend, and you could make sure that the previous trend was in the opposite direction.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effectLst/>
                <a:uLnTx/>
                <a:uFillTx/>
                <a:latin typeface="Calibri" panose="020F0502020204030204" pitchFamily="34" charset="0"/>
              </a:rPr>
              <a:t>Since I avoid short positions, I will give the following as an example that you could tinker with until backtesting proved it possibly viable. </a:t>
            </a:r>
            <a:endParaRPr kumimoji="0" lang="en-US" sz="1800" b="0" i="0" u="none" strike="noStrike" kern="0" cap="none" spc="0" normalizeH="0" baseline="0" noProof="0" dirty="0" smtClean="0">
              <a:ln>
                <a:noFill/>
              </a:ln>
              <a:effectLst/>
              <a:uLnTx/>
              <a:uFillTx/>
            </a:endParaRPr>
          </a:p>
        </p:txBody>
      </p:sp>
    </p:spTree>
    <p:extLst>
      <p:ext uri="{BB962C8B-B14F-4D97-AF65-F5344CB8AC3E}">
        <p14:creationId xmlns:p14="http://schemas.microsoft.com/office/powerpoint/2010/main" val="29001692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invGray">
          <a:xfrm>
            <a:off x="0" y="-18011"/>
            <a:ext cx="12192000" cy="6876011"/>
          </a:xfrm>
          <a:prstGeom prst="rect">
            <a:avLst/>
          </a:prstGeom>
          <a:solidFill>
            <a:srgbClr val="234B6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 name="Title 3"/>
          <p:cNvSpPr>
            <a:spLocks noGrp="1"/>
          </p:cNvSpPr>
          <p:nvPr>
            <p:ph type="title"/>
          </p:nvPr>
        </p:nvSpPr>
        <p:spPr>
          <a:xfrm>
            <a:off x="1117600" y="106014"/>
            <a:ext cx="9956800" cy="762000"/>
          </a:xfrm>
        </p:spPr>
        <p:txBody>
          <a:bodyPr/>
          <a:lstStyle/>
          <a:p>
            <a:r>
              <a:rPr lang="en-US" dirty="0" smtClean="0">
                <a:solidFill>
                  <a:schemeClr val="tx1"/>
                </a:solidFill>
              </a:rPr>
              <a:t>Finding a Dragonfly Doji on a Trend Change</a:t>
            </a:r>
            <a:endParaRPr lang="en-US" dirty="0">
              <a:solidFill>
                <a:schemeClr val="tx1"/>
              </a:solidFill>
            </a:endParaRPr>
          </a:p>
        </p:txBody>
      </p:sp>
      <p:sp>
        <p:nvSpPr>
          <p:cNvPr id="6" name="TextBox 5"/>
          <p:cNvSpPr txBox="1"/>
          <p:nvPr/>
        </p:nvSpPr>
        <p:spPr>
          <a:xfrm>
            <a:off x="284922" y="4802759"/>
            <a:ext cx="11622155" cy="1554272"/>
          </a:xfrm>
          <a:prstGeom prst="rect">
            <a:avLst/>
          </a:prstGeom>
          <a:noFill/>
          <a:ln>
            <a:solidFill>
              <a:schemeClr val="accent2"/>
            </a:solidFill>
          </a:ln>
        </p:spPr>
        <p:txBody>
          <a:bodyPr wrap="square" rtlCol="0">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1700" b="0" i="0" u="none" strike="noStrike" kern="0" cap="none" spc="0" normalizeH="0" baseline="0" noProof="0" dirty="0">
                <a:ln>
                  <a:noFill/>
                </a:ln>
                <a:effectLst/>
                <a:uLnTx/>
                <a:uFillTx/>
              </a:rPr>
              <a:t>The first four parameters are the ones you saw above, except that the search is being done after the following day’s opening to make sure that there is follow through by using the parameter on the eighth line. (Blue Shading). </a:t>
            </a:r>
          </a:p>
          <a:p>
            <a:pPr marL="0" marR="0" lvl="0" indent="0" defTabSz="914400" eaLnBrk="1" fontAlgn="auto" latinLnBrk="0" hangingPunct="1">
              <a:lnSpc>
                <a:spcPct val="100000"/>
              </a:lnSpc>
              <a:spcBef>
                <a:spcPts val="0"/>
              </a:spcBef>
              <a:spcAft>
                <a:spcPts val="600"/>
              </a:spcAft>
              <a:buClrTx/>
              <a:buSzTx/>
              <a:buFontTx/>
              <a:buNone/>
              <a:tabLst/>
              <a:defRPr/>
            </a:pPr>
            <a:r>
              <a:rPr kumimoji="0" lang="en-US" sz="1700" b="0" i="0" u="none" strike="noStrike" kern="0" cap="none" spc="0" normalizeH="0" baseline="0" noProof="0" dirty="0">
                <a:ln>
                  <a:noFill/>
                </a:ln>
                <a:effectLst/>
                <a:uLnTx/>
                <a:uFillTx/>
              </a:rPr>
              <a:t>The fifth and sixth parameters are to find a dragonfly doji, because a dragonfly is supposed to be even more bullish than the regular doji. You can simply delete those lines if you wish. </a:t>
            </a:r>
          </a:p>
          <a:p>
            <a:pPr marL="0" marR="0" lvl="0" indent="0" defTabSz="914400" eaLnBrk="1" fontAlgn="auto" latinLnBrk="0" hangingPunct="1">
              <a:lnSpc>
                <a:spcPct val="100000"/>
              </a:lnSpc>
              <a:spcBef>
                <a:spcPts val="0"/>
              </a:spcBef>
              <a:spcAft>
                <a:spcPts val="600"/>
              </a:spcAft>
              <a:buClrTx/>
              <a:buSzTx/>
              <a:buFontTx/>
              <a:buNone/>
              <a:tabLst/>
              <a:defRPr/>
            </a:pPr>
            <a:r>
              <a:rPr kumimoji="0" lang="en-US" sz="1700" b="0" i="0" u="none" strike="noStrike" kern="0" cap="none" spc="0" normalizeH="0" baseline="0" noProof="0" dirty="0">
                <a:ln>
                  <a:noFill/>
                </a:ln>
                <a:effectLst/>
                <a:uLnTx/>
                <a:uFillTx/>
              </a:rPr>
              <a:t>The ninth and tenth parameters are to make sure that the stock was in a short downtrend before the doji occurred. </a:t>
            </a:r>
            <a:endParaRPr kumimoji="0" lang="en-US" sz="1700" b="0" i="0" u="none" strike="noStrike" kern="0" cap="none" spc="0" normalizeH="0" baseline="0" noProof="0" dirty="0" smtClean="0">
              <a:ln>
                <a:noFill/>
              </a:ln>
              <a:effectLst/>
              <a:uLnTx/>
              <a:uFillTx/>
            </a:endParaRPr>
          </a:p>
        </p:txBody>
      </p:sp>
      <p:pic>
        <p:nvPicPr>
          <p:cNvPr id="5" name="Snagit_PPTA5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130" y="992039"/>
            <a:ext cx="10074152" cy="3553457"/>
          </a:xfrm>
          <a:prstGeom prst="rect">
            <a:avLst/>
          </a:prstGeom>
        </p:spPr>
      </p:pic>
    </p:spTree>
    <p:extLst>
      <p:ext uri="{BB962C8B-B14F-4D97-AF65-F5344CB8AC3E}">
        <p14:creationId xmlns:p14="http://schemas.microsoft.com/office/powerpoint/2010/main" val="2286122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invGray">
          <a:xfrm>
            <a:off x="0" y="1"/>
            <a:ext cx="12192000" cy="6858000"/>
          </a:xfrm>
          <a:prstGeom prst="rect">
            <a:avLst/>
          </a:prstGeom>
          <a:solidFill>
            <a:srgbClr val="234B6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 name="Title 3"/>
          <p:cNvSpPr>
            <a:spLocks noGrp="1"/>
          </p:cNvSpPr>
          <p:nvPr>
            <p:ph type="title"/>
          </p:nvPr>
        </p:nvSpPr>
        <p:spPr/>
        <p:txBody>
          <a:bodyPr/>
          <a:lstStyle/>
          <a:p>
            <a:r>
              <a:rPr lang="en-US" dirty="0" smtClean="0">
                <a:solidFill>
                  <a:schemeClr val="tx1"/>
                </a:solidFill>
              </a:rPr>
              <a:t>Performance Graph VVC/CA Index</a:t>
            </a:r>
            <a:endParaRPr lang="en-US" dirty="0">
              <a:solidFill>
                <a:schemeClr val="tx1"/>
              </a:solidFill>
            </a:endParaRPr>
          </a:p>
        </p:txBody>
      </p:sp>
      <p:pic>
        <p:nvPicPr>
          <p:cNvPr id="3" name="Snagit_PPT998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5216" y="1604783"/>
            <a:ext cx="8896449" cy="4133407"/>
          </a:xfrm>
          <a:prstGeom prst="rect">
            <a:avLst/>
          </a:prstGeom>
        </p:spPr>
      </p:pic>
      <p:sp>
        <p:nvSpPr>
          <p:cNvPr id="5" name="TextBox 4"/>
          <p:cNvSpPr txBox="1"/>
          <p:nvPr/>
        </p:nvSpPr>
        <p:spPr>
          <a:xfrm>
            <a:off x="344557" y="1497499"/>
            <a:ext cx="2250324" cy="5078313"/>
          </a:xfrm>
          <a:prstGeom prst="rect">
            <a:avLst/>
          </a:prstGeom>
          <a:noFill/>
          <a:ln>
            <a:solidFill>
              <a:schemeClr val="accent2"/>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effectLst/>
                <a:uLnTx/>
                <a:uFillTx/>
              </a:rPr>
              <a:t>Click on Graphs tab to go to VectorVest Graphs function.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effectLst/>
                <a:uLnTx/>
                <a:uFillTx/>
              </a:rPr>
              <a:t>From the drop down menu, you can choose Performance Graph.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effectLst/>
                <a:uLnTx/>
                <a:uFillTx/>
              </a:rPr>
              <a:t>Alternatively, with any Stock graph open, choose Performance Graph from the drop down menu to open a Performance Graph comparing the stock to its industry Group.</a:t>
            </a:r>
          </a:p>
        </p:txBody>
      </p:sp>
    </p:spTree>
    <p:extLst>
      <p:ext uri="{BB962C8B-B14F-4D97-AF65-F5344CB8AC3E}">
        <p14:creationId xmlns:p14="http://schemas.microsoft.com/office/powerpoint/2010/main" val="735759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invGray">
          <a:xfrm>
            <a:off x="0" y="0"/>
            <a:ext cx="12192000" cy="6758609"/>
          </a:xfrm>
          <a:prstGeom prst="rect">
            <a:avLst/>
          </a:prstGeom>
          <a:solidFill>
            <a:srgbClr val="234B6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 name="Title 3"/>
          <p:cNvSpPr>
            <a:spLocks noGrp="1"/>
          </p:cNvSpPr>
          <p:nvPr>
            <p:ph type="title"/>
          </p:nvPr>
        </p:nvSpPr>
        <p:spPr/>
        <p:txBody>
          <a:bodyPr/>
          <a:lstStyle/>
          <a:p>
            <a:r>
              <a:rPr lang="en-US" dirty="0" smtClean="0">
                <a:solidFill>
                  <a:schemeClr val="tx1"/>
                </a:solidFill>
              </a:rPr>
              <a:t>Performance Graph TD vs. Industry Group</a:t>
            </a:r>
            <a:endParaRPr lang="en-US" dirty="0">
              <a:solidFill>
                <a:schemeClr val="tx1"/>
              </a:solidFill>
            </a:endParaRPr>
          </a:p>
        </p:txBody>
      </p:sp>
      <p:pic>
        <p:nvPicPr>
          <p:cNvPr id="8" name="Snagit_PPTB27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1739" y="1591126"/>
            <a:ext cx="8092661" cy="4849431"/>
          </a:xfrm>
          <a:prstGeom prst="rect">
            <a:avLst/>
          </a:prstGeom>
        </p:spPr>
      </p:pic>
      <p:sp>
        <p:nvSpPr>
          <p:cNvPr id="5" name="TextBox 4"/>
          <p:cNvSpPr txBox="1"/>
          <p:nvPr/>
        </p:nvSpPr>
        <p:spPr>
          <a:xfrm>
            <a:off x="365708" y="2587776"/>
            <a:ext cx="2250324" cy="1477328"/>
          </a:xfrm>
          <a:prstGeom prst="rect">
            <a:avLst/>
          </a:prstGeom>
          <a:noFill/>
          <a:ln>
            <a:solidFill>
              <a:schemeClr val="accent2"/>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effectLst/>
                <a:uLnTx/>
                <a:uFillTx/>
              </a:rPr>
              <a:t>Here is a Performance Graph of TD compared to its Industry Group – Bank (Investment).</a:t>
            </a:r>
          </a:p>
        </p:txBody>
      </p:sp>
    </p:spTree>
    <p:extLst>
      <p:ext uri="{BB962C8B-B14F-4D97-AF65-F5344CB8AC3E}">
        <p14:creationId xmlns:p14="http://schemas.microsoft.com/office/powerpoint/2010/main" val="3759687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invGray">
          <a:xfrm>
            <a:off x="0" y="0"/>
            <a:ext cx="12192000" cy="6858000"/>
          </a:xfrm>
          <a:prstGeom prst="rect">
            <a:avLst/>
          </a:prstGeom>
          <a:solidFill>
            <a:srgbClr val="234B6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 name="Title 3"/>
          <p:cNvSpPr>
            <a:spLocks noGrp="1"/>
          </p:cNvSpPr>
          <p:nvPr>
            <p:ph type="title"/>
          </p:nvPr>
        </p:nvSpPr>
        <p:spPr/>
        <p:txBody>
          <a:bodyPr/>
          <a:lstStyle/>
          <a:p>
            <a:r>
              <a:rPr lang="en-US" dirty="0" smtClean="0">
                <a:solidFill>
                  <a:schemeClr val="tx1"/>
                </a:solidFill>
              </a:rPr>
              <a:t>Performance Graph TD vs. Industry Group</a:t>
            </a:r>
            <a:endParaRPr lang="en-US" dirty="0">
              <a:solidFill>
                <a:schemeClr val="tx1"/>
              </a:solidFill>
            </a:endParaRPr>
          </a:p>
        </p:txBody>
      </p:sp>
      <p:sp>
        <p:nvSpPr>
          <p:cNvPr id="5" name="TextBox 4"/>
          <p:cNvSpPr txBox="1"/>
          <p:nvPr/>
        </p:nvSpPr>
        <p:spPr>
          <a:xfrm>
            <a:off x="365708" y="1646870"/>
            <a:ext cx="2250324" cy="5078313"/>
          </a:xfrm>
          <a:prstGeom prst="rect">
            <a:avLst/>
          </a:prstGeom>
          <a:noFill/>
          <a:ln>
            <a:solidFill>
              <a:schemeClr val="accent2"/>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effectLst/>
                <a:uLnTx/>
                <a:uFillTx/>
              </a:rPr>
              <a:t>You can then add other stocks to the graph for comparison as shown. I found that BMO and RY were too close to the overall bank performance for a clear picture, but each one can be turned on and off by clicking the box next to the stock name.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effectLst/>
                <a:uLnTx/>
                <a:uFillTx/>
              </a:rPr>
              <a:t>Note: You can save this Graph layout including stocks and colour schemes.</a:t>
            </a:r>
          </a:p>
        </p:txBody>
      </p:sp>
      <p:pic>
        <p:nvPicPr>
          <p:cNvPr id="3" name="Snagit_PPT9BF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961" y="1552809"/>
            <a:ext cx="9074630" cy="4728286"/>
          </a:xfrm>
          <a:prstGeom prst="rect">
            <a:avLst/>
          </a:prstGeom>
        </p:spPr>
      </p:pic>
    </p:spTree>
    <p:extLst>
      <p:ext uri="{BB962C8B-B14F-4D97-AF65-F5344CB8AC3E}">
        <p14:creationId xmlns:p14="http://schemas.microsoft.com/office/powerpoint/2010/main" val="4881638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
            <a:lum/>
          </a:blip>
          <a:srcRect/>
          <a:tile tx="0" ty="0" sx="100000" sy="100000" flip="none" algn="ctr"/>
        </a:blipFill>
        <a:effectLst/>
      </p:bgPr>
    </p:bg>
    <p:spTree>
      <p:nvGrpSpPr>
        <p:cNvPr id="1" name=""/>
        <p:cNvGrpSpPr/>
        <p:nvPr/>
      </p:nvGrpSpPr>
      <p:grpSpPr>
        <a:xfrm>
          <a:off x="0" y="0"/>
          <a:ext cx="0" cy="0"/>
          <a:chOff x="0" y="0"/>
          <a:chExt cx="0" cy="0"/>
        </a:xfrm>
      </p:grpSpPr>
      <p:sp>
        <p:nvSpPr>
          <p:cNvPr id="3" name="Title 2"/>
          <p:cNvSpPr txBox="1">
            <a:spLocks/>
          </p:cNvSpPr>
          <p:nvPr/>
        </p:nvSpPr>
        <p:spPr>
          <a:xfrm>
            <a:off x="0" y="-1738312"/>
            <a:ext cx="12192000" cy="3893683"/>
          </a:xfrm>
          <a:prstGeom prst="parallelogram">
            <a:avLst>
              <a:gd name="adj" fmla="val 0"/>
            </a:avLst>
          </a:prstGeom>
          <a:solidFill>
            <a:schemeClr val="tx1">
              <a:alpha val="0"/>
            </a:schemeClr>
          </a:solidFill>
        </p:spPr>
        <p:txBody>
          <a:bodyPr vert="horz" lIns="91440" tIns="45720" rIns="91440" bIns="45720" rtlCol="0" anchor="ctr">
            <a:noAutofit/>
          </a:bodyPr>
          <a:lstStyle>
            <a:lvl1pPr algn="l" defTabSz="915001" rtl="0" eaLnBrk="1" fontAlgn="base" hangingPunct="1">
              <a:spcBef>
                <a:spcPct val="0"/>
              </a:spcBef>
              <a:spcAft>
                <a:spcPct val="0"/>
              </a:spcAft>
              <a:defRPr sz="3600" b="0">
                <a:solidFill>
                  <a:schemeClr val="tx1"/>
                </a:solidFill>
                <a:latin typeface="+mj-lt"/>
                <a:ea typeface="+mj-ea"/>
                <a:cs typeface="+mj-cs"/>
              </a:defRPr>
            </a:lvl1pPr>
            <a:lvl2pPr algn="ctr" defTabSz="915001" rtl="0" eaLnBrk="1" fontAlgn="base" hangingPunct="1">
              <a:spcBef>
                <a:spcPct val="0"/>
              </a:spcBef>
              <a:spcAft>
                <a:spcPct val="0"/>
              </a:spcAft>
              <a:defRPr sz="3600">
                <a:solidFill>
                  <a:schemeClr val="tx2"/>
                </a:solidFill>
                <a:latin typeface="Arial" charset="0"/>
              </a:defRPr>
            </a:lvl2pPr>
            <a:lvl3pPr algn="ctr" defTabSz="915001" rtl="0" eaLnBrk="1" fontAlgn="base" hangingPunct="1">
              <a:spcBef>
                <a:spcPct val="0"/>
              </a:spcBef>
              <a:spcAft>
                <a:spcPct val="0"/>
              </a:spcAft>
              <a:defRPr sz="3600">
                <a:solidFill>
                  <a:schemeClr val="tx2"/>
                </a:solidFill>
                <a:latin typeface="Arial" charset="0"/>
              </a:defRPr>
            </a:lvl3pPr>
            <a:lvl4pPr algn="ctr" defTabSz="915001" rtl="0" eaLnBrk="1" fontAlgn="base" hangingPunct="1">
              <a:spcBef>
                <a:spcPct val="0"/>
              </a:spcBef>
              <a:spcAft>
                <a:spcPct val="0"/>
              </a:spcAft>
              <a:defRPr sz="3600">
                <a:solidFill>
                  <a:schemeClr val="tx2"/>
                </a:solidFill>
                <a:latin typeface="Arial" charset="0"/>
              </a:defRPr>
            </a:lvl4pPr>
            <a:lvl5pPr algn="ctr" defTabSz="915001" rtl="0" eaLnBrk="1" fontAlgn="base" hangingPunct="1">
              <a:spcBef>
                <a:spcPct val="0"/>
              </a:spcBef>
              <a:spcAft>
                <a:spcPct val="0"/>
              </a:spcAft>
              <a:defRPr sz="3600">
                <a:solidFill>
                  <a:schemeClr val="tx2"/>
                </a:solidFill>
                <a:latin typeface="Arial" charset="0"/>
              </a:defRPr>
            </a:lvl5pPr>
            <a:lvl6pPr marL="412394" algn="ctr" defTabSz="915001" rtl="0" eaLnBrk="1" fontAlgn="base" hangingPunct="1">
              <a:spcBef>
                <a:spcPct val="0"/>
              </a:spcBef>
              <a:spcAft>
                <a:spcPct val="0"/>
              </a:spcAft>
              <a:defRPr sz="3600">
                <a:solidFill>
                  <a:schemeClr val="tx2"/>
                </a:solidFill>
                <a:latin typeface="Arial" charset="0"/>
              </a:defRPr>
            </a:lvl6pPr>
            <a:lvl7pPr marL="824789" algn="ctr" defTabSz="915001" rtl="0" eaLnBrk="1" fontAlgn="base" hangingPunct="1">
              <a:spcBef>
                <a:spcPct val="0"/>
              </a:spcBef>
              <a:spcAft>
                <a:spcPct val="0"/>
              </a:spcAft>
              <a:defRPr sz="3600">
                <a:solidFill>
                  <a:schemeClr val="tx2"/>
                </a:solidFill>
                <a:latin typeface="Arial" charset="0"/>
              </a:defRPr>
            </a:lvl7pPr>
            <a:lvl8pPr marL="1237183" algn="ctr" defTabSz="915001" rtl="0" eaLnBrk="1" fontAlgn="base" hangingPunct="1">
              <a:spcBef>
                <a:spcPct val="0"/>
              </a:spcBef>
              <a:spcAft>
                <a:spcPct val="0"/>
              </a:spcAft>
              <a:defRPr sz="3600">
                <a:solidFill>
                  <a:schemeClr val="tx2"/>
                </a:solidFill>
                <a:latin typeface="Arial" charset="0"/>
              </a:defRPr>
            </a:lvl8pPr>
            <a:lvl9pPr marL="1649578" algn="ctr" defTabSz="915001" rtl="0" eaLnBrk="1" fontAlgn="base" hangingPunct="1">
              <a:spcBef>
                <a:spcPct val="0"/>
              </a:spcBef>
              <a:spcAft>
                <a:spcPct val="0"/>
              </a:spcAft>
              <a:defRPr sz="3600">
                <a:solidFill>
                  <a:schemeClr val="tx2"/>
                </a:solidFill>
                <a:latin typeface="Arial" charset="0"/>
              </a:defRPr>
            </a:lvl9pPr>
          </a:lstStyle>
          <a:p>
            <a:endParaRPr lang="en-US" sz="2400" b="1" i="1" kern="0" dirty="0">
              <a:ln w="28575">
                <a:solidFill>
                  <a:prstClr val="black"/>
                </a:solidFill>
              </a:ln>
              <a:solidFill>
                <a:prstClr val="white"/>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0" y="415520"/>
            <a:ext cx="12192000" cy="1240971"/>
          </a:xfrm>
        </p:spPr>
        <p:txBody>
          <a:bodyPr>
            <a:normAutofit/>
          </a:bodyPr>
          <a:lstStyle/>
          <a:p>
            <a:pPr marL="685800" marR="0" lvl="2" algn="ctr" defTabSz="914400" rtl="0" eaLnBrk="1" fontAlgn="auto" latinLnBrk="0" hangingPunct="1">
              <a:lnSpc>
                <a:spcPct val="110000"/>
              </a:lnSpc>
              <a:spcBef>
                <a:spcPts val="0"/>
              </a:spcBef>
              <a:spcAft>
                <a:spcPts val="0"/>
              </a:spcAft>
              <a:buClrTx/>
              <a:buSzTx/>
              <a:tabLst/>
              <a:defRPr/>
            </a:pPr>
            <a:r>
              <a:rPr lang="en-US" sz="4400" u="sng" dirty="0" smtClean="0">
                <a:solidFill>
                  <a:srgbClr val="0070C0"/>
                </a:solidFill>
              </a:rPr>
              <a:t>Trending Stocks Spotlight</a:t>
            </a:r>
            <a:endParaRPr lang="en-US" sz="6600" u="sng" dirty="0">
              <a:solidFill>
                <a:srgbClr val="0070C0"/>
              </a:solidFill>
            </a:endParaRPr>
          </a:p>
        </p:txBody>
      </p:sp>
      <p:sp>
        <p:nvSpPr>
          <p:cNvPr id="4" name="Content Placeholder 3"/>
          <p:cNvSpPr>
            <a:spLocks noGrp="1"/>
          </p:cNvSpPr>
          <p:nvPr>
            <p:ph idx="1"/>
          </p:nvPr>
        </p:nvSpPr>
        <p:spPr>
          <a:xfrm>
            <a:off x="0" y="1961261"/>
            <a:ext cx="12192000" cy="5200275"/>
          </a:xfrm>
        </p:spPr>
        <p:txBody>
          <a:bodyPr anchor="t">
            <a:noAutofit/>
          </a:bodyPr>
          <a:lstStyle/>
          <a:p>
            <a:pPr marL="0" lvl="0" indent="0">
              <a:lnSpc>
                <a:spcPct val="150000"/>
              </a:lnSpc>
              <a:spcBef>
                <a:spcPts val="0"/>
              </a:spcBef>
              <a:buNone/>
            </a:pPr>
            <a:r>
              <a:rPr lang="en-US" sz="3600" b="1" dirty="0">
                <a:solidFill>
                  <a:srgbClr val="365F91"/>
                </a:solidFill>
                <a:latin typeface="Calibri" panose="020F0502020204030204" pitchFamily="34" charset="0"/>
                <a:ea typeface="Calibri" panose="020F0502020204030204" pitchFamily="34" charset="0"/>
                <a:cs typeface="Times New Roman" panose="02020603050405020304" pitchFamily="18" charset="0"/>
              </a:rPr>
              <a:t>Trending Stocks Spotlight (15 min.)</a:t>
            </a:r>
          </a:p>
          <a:p>
            <a:pPr marL="914400" lvl="2">
              <a:lnSpc>
                <a:spcPct val="110000"/>
              </a:lnSpc>
              <a:spcBef>
                <a:spcPts val="0"/>
              </a:spcBef>
            </a:pPr>
            <a:r>
              <a:rPr lang="en-US" sz="2400" dirty="0">
                <a:solidFill>
                  <a:srgbClr val="355E8F"/>
                </a:solidFill>
              </a:rPr>
              <a:t>How to Prepare for a Breakout in an Oversold Market, by Stan Heller, Consultant, VectorVest </a:t>
            </a:r>
            <a:r>
              <a:rPr lang="en-US" sz="2400" dirty="0" smtClean="0">
                <a:solidFill>
                  <a:srgbClr val="355E8F"/>
                </a:solidFill>
              </a:rPr>
              <a:t>Canada</a:t>
            </a:r>
          </a:p>
          <a:p>
            <a:pPr marL="685800" lvl="2" indent="0">
              <a:lnSpc>
                <a:spcPct val="110000"/>
              </a:lnSpc>
              <a:spcBef>
                <a:spcPts val="0"/>
              </a:spcBef>
              <a:buNone/>
            </a:pPr>
            <a:endParaRPr lang="en-US" sz="2400" dirty="0">
              <a:solidFill>
                <a:srgbClr val="355E8F"/>
              </a:solidFill>
            </a:endParaRPr>
          </a:p>
          <a:p>
            <a:pPr marL="914400" lvl="2">
              <a:lnSpc>
                <a:spcPct val="110000"/>
              </a:lnSpc>
              <a:spcBef>
                <a:spcPts val="0"/>
              </a:spcBef>
            </a:pPr>
            <a:r>
              <a:rPr lang="en-US" sz="2400" dirty="0">
                <a:solidFill>
                  <a:srgbClr val="355E8F"/>
                </a:solidFill>
              </a:rPr>
              <a:t>How to Set-up Your Trades in a Volatile Market Using Jamin Heller’s Trade Analysis and Risk Management </a:t>
            </a:r>
            <a:r>
              <a:rPr lang="en-US" sz="2400" dirty="0" smtClean="0">
                <a:solidFill>
                  <a:srgbClr val="355E8F"/>
                </a:solidFill>
              </a:rPr>
              <a:t>Calculator </a:t>
            </a:r>
            <a:endParaRPr lang="en-US" sz="2400" dirty="0">
              <a:solidFill>
                <a:srgbClr val="355E8F"/>
              </a:solidFill>
            </a:endParaRPr>
          </a:p>
          <a:p>
            <a:pPr marL="0" indent="0">
              <a:lnSpc>
                <a:spcPct val="150000"/>
              </a:lnSpc>
              <a:spcBef>
                <a:spcPts val="0"/>
              </a:spcBef>
              <a:buNone/>
            </a:pPr>
            <a:endParaRPr lang="en-US" b="1" dirty="0">
              <a:solidFill>
                <a:srgbClr val="365F9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22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
            <a:lum/>
          </a:blip>
          <a:srcRect/>
          <a:tile tx="0" ty="0" sx="100000" sy="100000" flip="none" algn="ctr"/>
        </a:blipFill>
        <a:effectLst/>
      </p:bgPr>
    </p:bg>
    <p:spTree>
      <p:nvGrpSpPr>
        <p:cNvPr id="1" name=""/>
        <p:cNvGrpSpPr/>
        <p:nvPr/>
      </p:nvGrpSpPr>
      <p:grpSpPr>
        <a:xfrm>
          <a:off x="0" y="0"/>
          <a:ext cx="0" cy="0"/>
          <a:chOff x="0" y="0"/>
          <a:chExt cx="0" cy="0"/>
        </a:xfrm>
      </p:grpSpPr>
      <p:sp>
        <p:nvSpPr>
          <p:cNvPr id="5" name="Rectangle 4"/>
          <p:cNvSpPr/>
          <p:nvPr/>
        </p:nvSpPr>
        <p:spPr bwMode="invGray">
          <a:xfrm>
            <a:off x="0" y="36634"/>
            <a:ext cx="12192000" cy="7156174"/>
          </a:xfrm>
          <a:prstGeom prst="rect">
            <a:avLst/>
          </a:prstGeom>
          <a:solidFill>
            <a:srgbClr val="234B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0317A"/>
              </a:solidFill>
            </a:endParaRPr>
          </a:p>
        </p:txBody>
      </p:sp>
      <p:sp>
        <p:nvSpPr>
          <p:cNvPr id="2" name="Title 1"/>
          <p:cNvSpPr>
            <a:spLocks noGrp="1"/>
          </p:cNvSpPr>
          <p:nvPr>
            <p:ph type="title"/>
          </p:nvPr>
        </p:nvSpPr>
        <p:spPr bwMode="white">
          <a:xfrm>
            <a:off x="-212035" y="36634"/>
            <a:ext cx="12404035" cy="1055471"/>
          </a:xfrm>
        </p:spPr>
        <p:txBody>
          <a:bodyPr>
            <a:normAutofit fontScale="90000"/>
          </a:bodyPr>
          <a:lstStyle/>
          <a:p>
            <a:pPr marL="685800" marR="0" lvl="2" algn="l" defTabSz="914400" rtl="0" eaLnBrk="1" fontAlgn="auto" latinLnBrk="0" hangingPunct="1">
              <a:lnSpc>
                <a:spcPct val="110000"/>
              </a:lnSpc>
              <a:spcBef>
                <a:spcPts val="0"/>
              </a:spcBef>
              <a:spcAft>
                <a:spcPts val="0"/>
              </a:spcAft>
              <a:buClrTx/>
              <a:buSzTx/>
              <a:tabLst/>
              <a:defRPr/>
            </a:pPr>
            <a:r>
              <a:rPr lang="en-US" sz="4400" u="sng" dirty="0" smtClean="0">
                <a:solidFill>
                  <a:schemeClr val="bg1"/>
                </a:solidFill>
              </a:rPr>
              <a:t>Steps to Prepare for Breakout in Oversold Market</a:t>
            </a:r>
            <a:endParaRPr lang="en-US" sz="6600" u="sng" dirty="0">
              <a:solidFill>
                <a:schemeClr val="bg1"/>
              </a:solidFill>
            </a:endParaRPr>
          </a:p>
        </p:txBody>
      </p:sp>
      <p:sp>
        <p:nvSpPr>
          <p:cNvPr id="4" name="Content Placeholder 3"/>
          <p:cNvSpPr>
            <a:spLocks noGrp="1"/>
          </p:cNvSpPr>
          <p:nvPr>
            <p:ph idx="1"/>
          </p:nvPr>
        </p:nvSpPr>
        <p:spPr>
          <a:xfrm>
            <a:off x="450574" y="1102235"/>
            <a:ext cx="11211339" cy="5200275"/>
          </a:xfrm>
        </p:spPr>
        <p:txBody>
          <a:bodyPr anchor="t">
            <a:noAutofit/>
          </a:bodyPr>
          <a:lstStyle/>
          <a:p>
            <a:pPr marL="457200" indent="-457200">
              <a:lnSpc>
                <a:spcPct val="120000"/>
              </a:lnSpc>
              <a:spcBef>
                <a:spcPts val="0"/>
              </a:spcBef>
              <a:spcAft>
                <a:spcPts val="1200"/>
              </a:spcAft>
              <a:buAutoNum type="arabicPeriod"/>
            </a:pPr>
            <a:r>
              <a:rPr lang="en-US" sz="2200" dirty="0" smtClean="0">
                <a:solidFill>
                  <a:schemeClr val="bg2"/>
                </a:solidFill>
                <a:latin typeface="Calibri" panose="020F0502020204030204" pitchFamily="34" charset="0"/>
                <a:ea typeface="Calibri" panose="020F0502020204030204" pitchFamily="34" charset="0"/>
                <a:cs typeface="Times New Roman" panose="02020603050405020304" pitchFamily="18" charset="0"/>
              </a:rPr>
              <a:t>On MTI graph, look for MTI to fall below 0.60 and Stochastics to fall below 20.</a:t>
            </a:r>
          </a:p>
          <a:p>
            <a:pPr marL="457200" indent="-457200">
              <a:lnSpc>
                <a:spcPct val="120000"/>
              </a:lnSpc>
              <a:spcBef>
                <a:spcPts val="0"/>
              </a:spcBef>
              <a:spcAft>
                <a:spcPts val="1200"/>
              </a:spcAft>
              <a:buAutoNum type="arabicPeriod"/>
            </a:pPr>
            <a:r>
              <a:rPr lang="en-US" sz="2200" dirty="0" smtClean="0">
                <a:solidFill>
                  <a:schemeClr val="bg2"/>
                </a:solidFill>
                <a:latin typeface="Calibri" panose="020F0502020204030204" pitchFamily="34" charset="0"/>
                <a:ea typeface="Calibri" panose="020F0502020204030204" pitchFamily="34" charset="0"/>
                <a:cs typeface="Times New Roman" panose="02020603050405020304" pitchFamily="18" charset="0"/>
              </a:rPr>
              <a:t>Open Views tab and check Derby Winners for Searches with highest 1-Day percent price gains.  Buy signal is generated when the majority of winners are Bullish and includes one or more Bottom-Fishing Strategies.</a:t>
            </a:r>
          </a:p>
          <a:p>
            <a:pPr marL="457200" indent="-457200">
              <a:lnSpc>
                <a:spcPct val="120000"/>
              </a:lnSpc>
              <a:spcBef>
                <a:spcPts val="0"/>
              </a:spcBef>
              <a:spcAft>
                <a:spcPts val="1200"/>
              </a:spcAft>
              <a:buAutoNum type="arabicPeriod"/>
            </a:pPr>
            <a:r>
              <a:rPr lang="en-US" sz="2200" dirty="0" smtClean="0">
                <a:solidFill>
                  <a:schemeClr val="bg2"/>
                </a:solidFill>
                <a:latin typeface="Calibri" panose="020F0502020204030204" pitchFamily="34" charset="0"/>
                <a:ea typeface="Calibri" panose="020F0502020204030204" pitchFamily="34" charset="0"/>
                <a:cs typeface="Times New Roman" panose="02020603050405020304" pitchFamily="18" charset="0"/>
              </a:rPr>
              <a:t>Run the top one or two bottom-fishing searches and place your top candidates in a WatchList. </a:t>
            </a:r>
            <a:endParaRPr lang="en-US" sz="2200" dirty="0">
              <a:solidFill>
                <a:schemeClr val="bg2"/>
              </a:solidFill>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20000"/>
              </a:lnSpc>
              <a:spcBef>
                <a:spcPts val="0"/>
              </a:spcBef>
              <a:spcAft>
                <a:spcPts val="1200"/>
              </a:spcAft>
              <a:buAutoNum type="arabicPeriod"/>
            </a:pPr>
            <a:r>
              <a:rPr lang="en-US" sz="2200" dirty="0" smtClean="0">
                <a:solidFill>
                  <a:schemeClr val="bg2"/>
                </a:solidFill>
                <a:latin typeface="Calibri" panose="020F0502020204030204" pitchFamily="34" charset="0"/>
                <a:ea typeface="Calibri" panose="020F0502020204030204" pitchFamily="34" charset="0"/>
                <a:cs typeface="Times New Roman" panose="02020603050405020304" pitchFamily="18" charset="0"/>
              </a:rPr>
              <a:t>If you can be at your computer the next day, place your order to buy the top 3-5 stocks that are moving up in the first 30 minutes. If you can’t be at your computer, place a Buy on Stop Limit order to buy starting at the next day’s open if the stock moves a few cents above the last close. </a:t>
            </a:r>
          </a:p>
          <a:p>
            <a:pPr marL="457200" indent="-457200">
              <a:lnSpc>
                <a:spcPct val="120000"/>
              </a:lnSpc>
              <a:spcBef>
                <a:spcPts val="0"/>
              </a:spcBef>
              <a:spcAft>
                <a:spcPts val="1200"/>
              </a:spcAft>
              <a:buAutoNum type="arabicPeriod"/>
            </a:pPr>
            <a:r>
              <a:rPr lang="en-US" sz="2200" dirty="0" smtClean="0">
                <a:solidFill>
                  <a:schemeClr val="bg2"/>
                </a:solidFill>
                <a:latin typeface="Calibri" panose="020F0502020204030204" pitchFamily="34" charset="0"/>
                <a:ea typeface="Calibri" panose="020F0502020204030204" pitchFamily="34" charset="0"/>
                <a:cs typeface="Times New Roman" panose="02020603050405020304" pitchFamily="18" charset="0"/>
              </a:rPr>
              <a:t>Unless you’re buying Long Term Winners, start to take profits or minimize losses when you hit your targets and for sure when Stochastics %K crosses above 80.</a:t>
            </a:r>
          </a:p>
          <a:p>
            <a:pPr marL="457200" indent="-457200">
              <a:lnSpc>
                <a:spcPct val="150000"/>
              </a:lnSpc>
              <a:spcBef>
                <a:spcPts val="0"/>
              </a:spcBef>
              <a:buAutoNum type="arabicPeriod"/>
            </a:pPr>
            <a:endParaRPr lang="en-US" sz="2400" b="1" dirty="0">
              <a:solidFill>
                <a:schemeClr val="bg2"/>
              </a:solidFill>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50000"/>
              </a:lnSpc>
              <a:spcBef>
                <a:spcPts val="0"/>
              </a:spcBef>
              <a:buAutoNum type="arabicPeriod"/>
            </a:pPr>
            <a:endParaRPr lang="en-US" sz="2400" b="1" dirty="0">
              <a:solidFill>
                <a:schemeClr val="bg2"/>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1984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
            <a:lum/>
          </a:blip>
          <a:srcRect/>
          <a:tile tx="0" ty="0" sx="100000" sy="100000" flip="none" algn="ctr"/>
        </a:blipFill>
        <a:effectLst/>
      </p:bgPr>
    </p:bg>
    <p:spTree>
      <p:nvGrpSpPr>
        <p:cNvPr id="1" name=""/>
        <p:cNvGrpSpPr/>
        <p:nvPr/>
      </p:nvGrpSpPr>
      <p:grpSpPr>
        <a:xfrm>
          <a:off x="0" y="0"/>
          <a:ext cx="0" cy="0"/>
          <a:chOff x="0" y="0"/>
          <a:chExt cx="0" cy="0"/>
        </a:xfrm>
      </p:grpSpPr>
      <p:sp>
        <p:nvSpPr>
          <p:cNvPr id="5" name="Rectangle 4"/>
          <p:cNvSpPr/>
          <p:nvPr/>
        </p:nvSpPr>
        <p:spPr bwMode="invGray">
          <a:xfrm>
            <a:off x="0" y="0"/>
            <a:ext cx="12192000" cy="7156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33674" y="36634"/>
            <a:ext cx="11741426" cy="1055471"/>
          </a:xfrm>
        </p:spPr>
        <p:txBody>
          <a:bodyPr>
            <a:normAutofit/>
          </a:bodyPr>
          <a:lstStyle/>
          <a:p>
            <a:pPr marL="685800" marR="0" lvl="2" algn="l" defTabSz="914400" rtl="0" eaLnBrk="1" fontAlgn="auto" latinLnBrk="0" hangingPunct="1">
              <a:lnSpc>
                <a:spcPct val="110000"/>
              </a:lnSpc>
              <a:spcBef>
                <a:spcPts val="0"/>
              </a:spcBef>
              <a:spcAft>
                <a:spcPts val="0"/>
              </a:spcAft>
              <a:buClrTx/>
              <a:buSzTx/>
              <a:tabLst/>
              <a:defRPr/>
            </a:pPr>
            <a:r>
              <a:rPr lang="en-US" sz="4000" u="sng" dirty="0" smtClean="0">
                <a:solidFill>
                  <a:schemeClr val="tx1"/>
                </a:solidFill>
              </a:rPr>
              <a:t>Examples from Recent Market Turns</a:t>
            </a:r>
            <a:endParaRPr lang="en-US" sz="4000" u="sng" dirty="0">
              <a:solidFill>
                <a:schemeClr val="tx1"/>
              </a:solidFill>
            </a:endParaRPr>
          </a:p>
        </p:txBody>
      </p:sp>
      <p:sp>
        <p:nvSpPr>
          <p:cNvPr id="4" name="Content Placeholder 3"/>
          <p:cNvSpPr>
            <a:spLocks noGrp="1"/>
          </p:cNvSpPr>
          <p:nvPr>
            <p:ph idx="1"/>
          </p:nvPr>
        </p:nvSpPr>
        <p:spPr>
          <a:xfrm>
            <a:off x="450574" y="996219"/>
            <a:ext cx="11211339" cy="5200275"/>
          </a:xfrm>
        </p:spPr>
        <p:txBody>
          <a:bodyPr anchor="t">
            <a:noAutofit/>
          </a:bodyPr>
          <a:lstStyle/>
          <a:p>
            <a:pPr marL="0" indent="0">
              <a:lnSpc>
                <a:spcPct val="150000"/>
              </a:lnSpc>
              <a:spcBef>
                <a:spcPts val="0"/>
              </a:spcBef>
              <a:buNone/>
            </a:pPr>
            <a:endParaRPr lang="en-US" sz="2400" b="1" dirty="0">
              <a:solidFill>
                <a:schemeClr val="bg2"/>
              </a:solidFill>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50000"/>
              </a:lnSpc>
              <a:spcBef>
                <a:spcPts val="0"/>
              </a:spcBef>
              <a:buAutoNum type="arabicPeriod"/>
            </a:pPr>
            <a:endParaRPr lang="en-US" sz="2400" b="1" dirty="0">
              <a:solidFill>
                <a:schemeClr val="bg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7686261" y="1025845"/>
            <a:ext cx="4359965" cy="6186309"/>
          </a:xfrm>
          <a:prstGeom prst="rect">
            <a:avLst/>
          </a:prstGeom>
          <a:noFill/>
        </p:spPr>
        <p:txBody>
          <a:bodyPr wrap="square" rtlCol="0">
            <a:spAutoFit/>
          </a:bodyPr>
          <a:lstStyle/>
          <a:p>
            <a:r>
              <a:rPr lang="en-US" dirty="0" smtClean="0"/>
              <a:t>Aug 25: </a:t>
            </a:r>
          </a:p>
          <a:p>
            <a:r>
              <a:rPr lang="en-US" dirty="0" err="1" smtClean="0"/>
              <a:t>Blyar’s</a:t>
            </a:r>
            <a:r>
              <a:rPr lang="en-US" dirty="0" smtClean="0"/>
              <a:t> Bottoms – 42.39%</a:t>
            </a:r>
          </a:p>
          <a:p>
            <a:r>
              <a:rPr lang="en-US" dirty="0" smtClean="0"/>
              <a:t>TSX </a:t>
            </a:r>
            <a:r>
              <a:rPr lang="en-US" dirty="0" err="1" smtClean="0"/>
              <a:t>SmallCap</a:t>
            </a:r>
            <a:r>
              <a:rPr lang="en-US" dirty="0" smtClean="0"/>
              <a:t>/RT – 25.70%</a:t>
            </a:r>
          </a:p>
          <a:p>
            <a:r>
              <a:rPr lang="en-US" dirty="0" smtClean="0"/>
              <a:t>Jailbreak/CA – 30.09</a:t>
            </a:r>
          </a:p>
          <a:p>
            <a:endParaRPr lang="en-US" sz="900" dirty="0"/>
          </a:p>
          <a:p>
            <a:r>
              <a:rPr lang="en-US" dirty="0" smtClean="0"/>
              <a:t>Sept 30 to Oct 9: </a:t>
            </a:r>
          </a:p>
          <a:p>
            <a:r>
              <a:rPr lang="en-US" dirty="0" smtClean="0"/>
              <a:t>Odd Fellows Long – 22.13%</a:t>
            </a:r>
          </a:p>
          <a:p>
            <a:r>
              <a:rPr lang="en-US" dirty="0" smtClean="0"/>
              <a:t>Silber’s Singles – 19.92%</a:t>
            </a:r>
          </a:p>
          <a:p>
            <a:r>
              <a:rPr lang="en-US" dirty="0" smtClean="0"/>
              <a:t>Jailbreak/CA – 48.48% (not in Top 5 Derby)</a:t>
            </a:r>
          </a:p>
          <a:p>
            <a:endParaRPr lang="en-US" sz="900" dirty="0"/>
          </a:p>
          <a:p>
            <a:r>
              <a:rPr lang="en-US" dirty="0" smtClean="0"/>
              <a:t>Nov 13 to Dec 1: (MTI did not fall below 0.60. Notice gains are smaller):</a:t>
            </a:r>
          </a:p>
          <a:p>
            <a:r>
              <a:rPr lang="en-US" dirty="0" smtClean="0"/>
              <a:t>TSX Comp/RT – 9.88%</a:t>
            </a:r>
          </a:p>
          <a:p>
            <a:r>
              <a:rPr lang="en-US" dirty="0" smtClean="0"/>
              <a:t>Pirates long – 12.34</a:t>
            </a:r>
          </a:p>
          <a:p>
            <a:endParaRPr lang="en-US" sz="900" dirty="0"/>
          </a:p>
          <a:p>
            <a:r>
              <a:rPr lang="en-US" dirty="0" smtClean="0"/>
              <a:t>Dec 15 to Dec 30:</a:t>
            </a:r>
          </a:p>
          <a:p>
            <a:r>
              <a:rPr lang="en-US" dirty="0" smtClean="0"/>
              <a:t>Silber’s Singles – 8.32%</a:t>
            </a:r>
          </a:p>
          <a:p>
            <a:r>
              <a:rPr lang="en-US" dirty="0" smtClean="0"/>
              <a:t>Jailbreak/CA – 35%</a:t>
            </a:r>
          </a:p>
          <a:p>
            <a:endParaRPr lang="en-US" sz="900" dirty="0"/>
          </a:p>
          <a:p>
            <a:r>
              <a:rPr lang="en-US" dirty="0" smtClean="0"/>
              <a:t>Jan 21 to Jan 29:</a:t>
            </a:r>
          </a:p>
          <a:p>
            <a:r>
              <a:rPr lang="en-US" dirty="0" smtClean="0"/>
              <a:t>TSX Comp/RT – 23.98% S&amp;P </a:t>
            </a:r>
          </a:p>
          <a:p>
            <a:r>
              <a:rPr lang="en-US" dirty="0" smtClean="0"/>
              <a:t>TSX S&amp;P </a:t>
            </a:r>
            <a:r>
              <a:rPr lang="en-US" dirty="0" err="1" smtClean="0"/>
              <a:t>MidCap</a:t>
            </a:r>
            <a:r>
              <a:rPr lang="en-US" dirty="0" smtClean="0"/>
              <a:t>/RT – 28%</a:t>
            </a:r>
          </a:p>
          <a:p>
            <a:endParaRPr lang="en-US" dirty="0" smtClean="0"/>
          </a:p>
          <a:p>
            <a:endParaRPr lang="en-US" dirty="0"/>
          </a:p>
        </p:txBody>
      </p:sp>
      <p:pic>
        <p:nvPicPr>
          <p:cNvPr id="8" name="Snagit_PPT3F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539" y="1128739"/>
            <a:ext cx="7363937" cy="5563609"/>
          </a:xfrm>
          <a:prstGeom prst="rect">
            <a:avLst/>
          </a:prstGeom>
        </p:spPr>
      </p:pic>
    </p:spTree>
    <p:extLst>
      <p:ext uri="{BB962C8B-B14F-4D97-AF65-F5344CB8AC3E}">
        <p14:creationId xmlns:p14="http://schemas.microsoft.com/office/powerpoint/2010/main" val="1988057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
            <a:lum/>
          </a:blip>
          <a:srcRect/>
          <a:tile tx="0" ty="0" sx="100000" sy="100000" flip="none" algn="ctr"/>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7156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bwMode="invGray">
          <a:xfrm>
            <a:off x="265048" y="36539"/>
            <a:ext cx="11012552" cy="1055471"/>
          </a:xfrm>
        </p:spPr>
        <p:txBody>
          <a:bodyPr>
            <a:normAutofit/>
          </a:bodyPr>
          <a:lstStyle/>
          <a:p>
            <a:pPr marL="685800" marR="0" lvl="2" algn="l" defTabSz="914400" rtl="0" eaLnBrk="1" fontAlgn="auto" latinLnBrk="0" hangingPunct="1">
              <a:lnSpc>
                <a:spcPct val="110000"/>
              </a:lnSpc>
              <a:spcBef>
                <a:spcPts val="0"/>
              </a:spcBef>
              <a:spcAft>
                <a:spcPts val="0"/>
              </a:spcAft>
              <a:buClrTx/>
              <a:buSzTx/>
              <a:tabLst/>
              <a:defRPr/>
            </a:pPr>
            <a:r>
              <a:rPr lang="en-US" sz="4000" u="sng" dirty="0" smtClean="0">
                <a:solidFill>
                  <a:schemeClr val="tx1"/>
                </a:solidFill>
              </a:rPr>
              <a:t>How to Set-Up Trades in a Volatile Market</a:t>
            </a:r>
            <a:endParaRPr lang="en-US" sz="4000" u="sng" dirty="0">
              <a:solidFill>
                <a:schemeClr val="tx1"/>
              </a:solidFill>
            </a:endParaRPr>
          </a:p>
        </p:txBody>
      </p:sp>
      <p:sp>
        <p:nvSpPr>
          <p:cNvPr id="4" name="Content Placeholder 3"/>
          <p:cNvSpPr>
            <a:spLocks noGrp="1"/>
          </p:cNvSpPr>
          <p:nvPr>
            <p:ph idx="1"/>
          </p:nvPr>
        </p:nvSpPr>
        <p:spPr>
          <a:xfrm>
            <a:off x="450574" y="996219"/>
            <a:ext cx="11211339" cy="5200275"/>
          </a:xfrm>
        </p:spPr>
        <p:txBody>
          <a:bodyPr anchor="t">
            <a:noAutofit/>
          </a:bodyPr>
          <a:lstStyle/>
          <a:p>
            <a:pPr marL="0" indent="0">
              <a:lnSpc>
                <a:spcPct val="150000"/>
              </a:lnSpc>
              <a:spcBef>
                <a:spcPts val="0"/>
              </a:spcBef>
              <a:buNone/>
            </a:pPr>
            <a:endParaRPr lang="en-US" sz="2400" b="1" dirty="0">
              <a:solidFill>
                <a:schemeClr val="bg2"/>
              </a:solidFill>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50000"/>
              </a:lnSpc>
              <a:spcBef>
                <a:spcPts val="0"/>
              </a:spcBef>
              <a:buAutoNum type="arabicPeriod"/>
            </a:pPr>
            <a:endParaRPr lang="en-US" sz="2400" b="1" dirty="0">
              <a:solidFill>
                <a:schemeClr val="bg2"/>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7" name="Snagit_PPTE53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347" y="1063801"/>
            <a:ext cx="10840279" cy="5794199"/>
          </a:xfrm>
          <a:prstGeom prst="rect">
            <a:avLst/>
          </a:prstGeom>
        </p:spPr>
      </p:pic>
    </p:spTree>
    <p:extLst>
      <p:ext uri="{BB962C8B-B14F-4D97-AF65-F5344CB8AC3E}">
        <p14:creationId xmlns:p14="http://schemas.microsoft.com/office/powerpoint/2010/main" val="3782328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
            <a:lum/>
          </a:blip>
          <a:srcRect/>
          <a:tile tx="0" ty="0" sx="100000" sy="100000" flip="none" algn="ctr"/>
        </a:blipFill>
        <a:effectLst/>
      </p:bgPr>
    </p:bg>
    <p:spTree>
      <p:nvGrpSpPr>
        <p:cNvPr id="1" name=""/>
        <p:cNvGrpSpPr/>
        <p:nvPr/>
      </p:nvGrpSpPr>
      <p:grpSpPr>
        <a:xfrm>
          <a:off x="0" y="0"/>
          <a:ext cx="0" cy="0"/>
          <a:chOff x="0" y="0"/>
          <a:chExt cx="0" cy="0"/>
        </a:xfrm>
      </p:grpSpPr>
      <p:sp>
        <p:nvSpPr>
          <p:cNvPr id="3" name="Title 2"/>
          <p:cNvSpPr txBox="1">
            <a:spLocks/>
          </p:cNvSpPr>
          <p:nvPr/>
        </p:nvSpPr>
        <p:spPr>
          <a:xfrm>
            <a:off x="0" y="0"/>
            <a:ext cx="12192000" cy="6858000"/>
          </a:xfrm>
          <a:prstGeom prst="parallelogram">
            <a:avLst>
              <a:gd name="adj" fmla="val 0"/>
            </a:avLst>
          </a:prstGeom>
          <a:solidFill>
            <a:schemeClr val="tx1">
              <a:alpha val="0"/>
            </a:schemeClr>
          </a:solidFill>
        </p:spPr>
        <p:txBody>
          <a:bodyPr vert="horz" lIns="91440" tIns="45720" rIns="91440" bIns="45720" rtlCol="0" anchor="ctr">
            <a:noAutofit/>
          </a:bodyPr>
          <a:lstStyle>
            <a:lvl1pPr algn="l" defTabSz="915001" rtl="0" eaLnBrk="1" fontAlgn="base" hangingPunct="1">
              <a:spcBef>
                <a:spcPct val="0"/>
              </a:spcBef>
              <a:spcAft>
                <a:spcPct val="0"/>
              </a:spcAft>
              <a:defRPr sz="3600" b="0">
                <a:solidFill>
                  <a:schemeClr val="tx1"/>
                </a:solidFill>
                <a:latin typeface="+mj-lt"/>
                <a:ea typeface="+mj-ea"/>
                <a:cs typeface="+mj-cs"/>
              </a:defRPr>
            </a:lvl1pPr>
            <a:lvl2pPr algn="ctr" defTabSz="915001" rtl="0" eaLnBrk="1" fontAlgn="base" hangingPunct="1">
              <a:spcBef>
                <a:spcPct val="0"/>
              </a:spcBef>
              <a:spcAft>
                <a:spcPct val="0"/>
              </a:spcAft>
              <a:defRPr sz="3600">
                <a:solidFill>
                  <a:schemeClr val="tx2"/>
                </a:solidFill>
                <a:latin typeface="Arial" charset="0"/>
              </a:defRPr>
            </a:lvl2pPr>
            <a:lvl3pPr algn="ctr" defTabSz="915001" rtl="0" eaLnBrk="1" fontAlgn="base" hangingPunct="1">
              <a:spcBef>
                <a:spcPct val="0"/>
              </a:spcBef>
              <a:spcAft>
                <a:spcPct val="0"/>
              </a:spcAft>
              <a:defRPr sz="3600">
                <a:solidFill>
                  <a:schemeClr val="tx2"/>
                </a:solidFill>
                <a:latin typeface="Arial" charset="0"/>
              </a:defRPr>
            </a:lvl3pPr>
            <a:lvl4pPr algn="ctr" defTabSz="915001" rtl="0" eaLnBrk="1" fontAlgn="base" hangingPunct="1">
              <a:spcBef>
                <a:spcPct val="0"/>
              </a:spcBef>
              <a:spcAft>
                <a:spcPct val="0"/>
              </a:spcAft>
              <a:defRPr sz="3600">
                <a:solidFill>
                  <a:schemeClr val="tx2"/>
                </a:solidFill>
                <a:latin typeface="Arial" charset="0"/>
              </a:defRPr>
            </a:lvl4pPr>
            <a:lvl5pPr algn="ctr" defTabSz="915001" rtl="0" eaLnBrk="1" fontAlgn="base" hangingPunct="1">
              <a:spcBef>
                <a:spcPct val="0"/>
              </a:spcBef>
              <a:spcAft>
                <a:spcPct val="0"/>
              </a:spcAft>
              <a:defRPr sz="3600">
                <a:solidFill>
                  <a:schemeClr val="tx2"/>
                </a:solidFill>
                <a:latin typeface="Arial" charset="0"/>
              </a:defRPr>
            </a:lvl5pPr>
            <a:lvl6pPr marL="412394" algn="ctr" defTabSz="915001" rtl="0" eaLnBrk="1" fontAlgn="base" hangingPunct="1">
              <a:spcBef>
                <a:spcPct val="0"/>
              </a:spcBef>
              <a:spcAft>
                <a:spcPct val="0"/>
              </a:spcAft>
              <a:defRPr sz="3600">
                <a:solidFill>
                  <a:schemeClr val="tx2"/>
                </a:solidFill>
                <a:latin typeface="Arial" charset="0"/>
              </a:defRPr>
            </a:lvl6pPr>
            <a:lvl7pPr marL="824789" algn="ctr" defTabSz="915001" rtl="0" eaLnBrk="1" fontAlgn="base" hangingPunct="1">
              <a:spcBef>
                <a:spcPct val="0"/>
              </a:spcBef>
              <a:spcAft>
                <a:spcPct val="0"/>
              </a:spcAft>
              <a:defRPr sz="3600">
                <a:solidFill>
                  <a:schemeClr val="tx2"/>
                </a:solidFill>
                <a:latin typeface="Arial" charset="0"/>
              </a:defRPr>
            </a:lvl7pPr>
            <a:lvl8pPr marL="1237183" algn="ctr" defTabSz="915001" rtl="0" eaLnBrk="1" fontAlgn="base" hangingPunct="1">
              <a:spcBef>
                <a:spcPct val="0"/>
              </a:spcBef>
              <a:spcAft>
                <a:spcPct val="0"/>
              </a:spcAft>
              <a:defRPr sz="3600">
                <a:solidFill>
                  <a:schemeClr val="tx2"/>
                </a:solidFill>
                <a:latin typeface="Arial" charset="0"/>
              </a:defRPr>
            </a:lvl8pPr>
            <a:lvl9pPr marL="1649578" algn="ctr" defTabSz="915001" rtl="0" eaLnBrk="1" fontAlgn="base" hangingPunct="1">
              <a:spcBef>
                <a:spcPct val="0"/>
              </a:spcBef>
              <a:spcAft>
                <a:spcPct val="0"/>
              </a:spcAft>
              <a:defRPr sz="3600">
                <a:solidFill>
                  <a:schemeClr val="tx2"/>
                </a:solidFill>
                <a:latin typeface="Arial" charset="0"/>
              </a:defRPr>
            </a:lvl9pPr>
          </a:lstStyle>
          <a:p>
            <a:pPr marL="1143000" indent="-1143000">
              <a:buFont typeface="+mj-lt"/>
              <a:buAutoNum type="arabicPeriod"/>
            </a:pPr>
            <a:endParaRPr lang="en-US" sz="5400" b="1" i="1" kern="0" dirty="0">
              <a:ln w="28575">
                <a:solidFill>
                  <a:prstClr val="black"/>
                </a:solidFill>
              </a:ln>
              <a:solidFill>
                <a:prstClr val="white"/>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0" y="129598"/>
            <a:ext cx="12192000" cy="715529"/>
          </a:xfrm>
        </p:spPr>
        <p:txBody>
          <a:bodyPr anchor="t">
            <a:normAutofit/>
          </a:bodyPr>
          <a:lstStyle/>
          <a:p>
            <a:pPr algn="ctr"/>
            <a:r>
              <a:rPr lang="en-US" sz="3600" b="1" i="1" u="sng" kern="0" dirty="0" smtClean="0">
                <a:ln w="15875">
                  <a:solidFill>
                    <a:schemeClr val="tx1"/>
                  </a:solidFill>
                </a:ln>
                <a:solidFill>
                  <a:srgbClr val="0070C0"/>
                </a:solidFill>
                <a:latin typeface="Arial" panose="020B0604020202020204" pitchFamily="34" charset="0"/>
                <a:cs typeface="Arial" panose="020B0604020202020204" pitchFamily="34" charset="0"/>
              </a:rPr>
              <a:t>Agenda</a:t>
            </a:r>
            <a:endParaRPr lang="en-US" sz="3600" u="sng" dirty="0">
              <a:solidFill>
                <a:srgbClr val="0070C0"/>
              </a:solidFill>
            </a:endParaRPr>
          </a:p>
        </p:txBody>
      </p:sp>
      <p:sp>
        <p:nvSpPr>
          <p:cNvPr id="4" name="Content Placeholder 3"/>
          <p:cNvSpPr>
            <a:spLocks noGrp="1"/>
          </p:cNvSpPr>
          <p:nvPr>
            <p:ph idx="1"/>
          </p:nvPr>
        </p:nvSpPr>
        <p:spPr>
          <a:xfrm>
            <a:off x="401782" y="845127"/>
            <a:ext cx="11540836" cy="5777346"/>
          </a:xfrm>
        </p:spPr>
        <p:txBody>
          <a:bodyPr anchor="t">
            <a:noAutofit/>
          </a:bodyPr>
          <a:lstStyle/>
          <a:p>
            <a:pPr marL="0" marR="0" indent="0">
              <a:lnSpc>
                <a:spcPct val="150000"/>
              </a:lnSpc>
              <a:spcBef>
                <a:spcPts val="0"/>
              </a:spcBef>
              <a:spcAft>
                <a:spcPts val="0"/>
              </a:spcAft>
              <a:buNone/>
            </a:pPr>
            <a:r>
              <a:rPr lang="en-US" sz="1600" b="1" dirty="0" smtClean="0">
                <a:solidFill>
                  <a:srgbClr val="365F91"/>
                </a:solidFill>
                <a:latin typeface="Calibri" panose="020F0502020204030204" pitchFamily="34" charset="0"/>
                <a:ea typeface="Calibri" panose="020F0502020204030204" pitchFamily="34" charset="0"/>
                <a:cs typeface="Times New Roman" panose="02020603050405020304" pitchFamily="18" charset="0"/>
              </a:rPr>
              <a:t>11:00  Welcome and Purpose of Meeting (5 min.)</a:t>
            </a:r>
          </a:p>
          <a:p>
            <a:pPr marL="0" marR="0" indent="0">
              <a:lnSpc>
                <a:spcPct val="150000"/>
              </a:lnSpc>
              <a:spcBef>
                <a:spcPts val="0"/>
              </a:spcBef>
              <a:spcAft>
                <a:spcPts val="0"/>
              </a:spcAft>
              <a:buNone/>
            </a:pPr>
            <a:r>
              <a:rPr lang="en-US" sz="1600" b="1" dirty="0" smtClean="0">
                <a:solidFill>
                  <a:srgbClr val="365F91"/>
                </a:solidFill>
                <a:latin typeface="Calibri" panose="020F0502020204030204" pitchFamily="34" charset="0"/>
                <a:ea typeface="Calibri" panose="020F0502020204030204" pitchFamily="34" charset="0"/>
                <a:cs typeface="Times New Roman" panose="02020603050405020304" pitchFamily="18" charset="0"/>
              </a:rPr>
              <a:t>11:05  The 7-Minute Market Forecast (20 min.)</a:t>
            </a:r>
          </a:p>
          <a:p>
            <a:pPr lvl="2">
              <a:lnSpc>
                <a:spcPct val="150000"/>
              </a:lnSpc>
              <a:spcBef>
                <a:spcPts val="0"/>
              </a:spcBef>
            </a:pPr>
            <a:r>
              <a:rPr lang="en-US" sz="1600" b="1" dirty="0" smtClean="0">
                <a:solidFill>
                  <a:srgbClr val="365F91"/>
                </a:solidFill>
                <a:latin typeface="Calibri" panose="020F0502020204030204" pitchFamily="34" charset="0"/>
                <a:ea typeface="Calibri" panose="020F0502020204030204" pitchFamily="34" charset="0"/>
                <a:cs typeface="Times New Roman" panose="02020603050405020304" pitchFamily="18" charset="0"/>
              </a:rPr>
              <a:t>Colour Guard Review</a:t>
            </a:r>
          </a:p>
          <a:p>
            <a:pPr lvl="2">
              <a:lnSpc>
                <a:spcPct val="150000"/>
              </a:lnSpc>
              <a:spcBef>
                <a:spcPts val="0"/>
              </a:spcBef>
            </a:pPr>
            <a:r>
              <a:rPr lang="en-US" sz="1600" b="1" dirty="0" smtClean="0">
                <a:solidFill>
                  <a:srgbClr val="365F91"/>
                </a:solidFill>
                <a:latin typeface="Calibri" panose="020F0502020204030204" pitchFamily="34" charset="0"/>
                <a:ea typeface="Calibri" panose="020F0502020204030204" pitchFamily="34" charset="0"/>
                <a:cs typeface="Times New Roman" panose="02020603050405020304" pitchFamily="18" charset="0"/>
              </a:rPr>
              <a:t>Market Timing Graph </a:t>
            </a:r>
          </a:p>
          <a:p>
            <a:pPr lvl="2">
              <a:lnSpc>
                <a:spcPct val="150000"/>
              </a:lnSpc>
              <a:spcBef>
                <a:spcPts val="0"/>
              </a:spcBef>
            </a:pPr>
            <a:r>
              <a:rPr lang="en-US" sz="1600" b="1" dirty="0" smtClean="0">
                <a:solidFill>
                  <a:srgbClr val="365F91"/>
                </a:solidFill>
                <a:latin typeface="Calibri" panose="020F0502020204030204" pitchFamily="34" charset="0"/>
                <a:ea typeface="Calibri" panose="020F0502020204030204" pitchFamily="34" charset="0"/>
                <a:cs typeface="Times New Roman" panose="02020603050405020304" pitchFamily="18" charset="0"/>
              </a:rPr>
              <a:t>Market Climate</a:t>
            </a:r>
          </a:p>
          <a:p>
            <a:pPr marL="0" marR="0" indent="0">
              <a:lnSpc>
                <a:spcPct val="150000"/>
              </a:lnSpc>
              <a:spcBef>
                <a:spcPts val="0"/>
              </a:spcBef>
              <a:spcAft>
                <a:spcPts val="0"/>
              </a:spcAft>
              <a:buNone/>
            </a:pPr>
            <a:r>
              <a:rPr lang="en-US" sz="1600" b="1" dirty="0" smtClean="0">
                <a:solidFill>
                  <a:srgbClr val="365F91"/>
                </a:solidFill>
                <a:latin typeface="Calibri" panose="020F0502020204030204" pitchFamily="34" charset="0"/>
                <a:ea typeface="Calibri" panose="020F0502020204030204" pitchFamily="34" charset="0"/>
                <a:cs typeface="Times New Roman" panose="02020603050405020304" pitchFamily="18" charset="0"/>
              </a:rPr>
              <a:t>11:20  User Group News</a:t>
            </a:r>
          </a:p>
          <a:p>
            <a:pPr marL="914400" lvl="2">
              <a:lnSpc>
                <a:spcPct val="150000"/>
              </a:lnSpc>
              <a:spcBef>
                <a:spcPts val="0"/>
              </a:spcBef>
            </a:pPr>
            <a:r>
              <a:rPr lang="en-US" sz="1600" b="1" dirty="0" smtClean="0">
                <a:solidFill>
                  <a:srgbClr val="365F91"/>
                </a:solidFill>
                <a:latin typeface="Calibri" panose="020F0502020204030204" pitchFamily="34" charset="0"/>
                <a:ea typeface="Calibri" panose="020F0502020204030204" pitchFamily="34" charset="0"/>
                <a:cs typeface="Times New Roman" panose="02020603050405020304" pitchFamily="18" charset="0"/>
              </a:rPr>
              <a:t>Meetings This Month (5 min.)</a:t>
            </a:r>
          </a:p>
          <a:p>
            <a:pPr marL="914400" lvl="2">
              <a:lnSpc>
                <a:spcPct val="150000"/>
              </a:lnSpc>
              <a:spcBef>
                <a:spcPts val="0"/>
              </a:spcBef>
            </a:pPr>
            <a:r>
              <a:rPr lang="en-US" sz="1600" b="1" dirty="0" smtClean="0">
                <a:solidFill>
                  <a:srgbClr val="365F91"/>
                </a:solidFill>
                <a:latin typeface="Calibri" panose="020F0502020204030204" pitchFamily="34" charset="0"/>
                <a:ea typeface="Calibri" panose="020F0502020204030204" pitchFamily="34" charset="0"/>
                <a:cs typeface="Times New Roman" panose="02020603050405020304" pitchFamily="18" charset="0"/>
              </a:rPr>
              <a:t>Industry Group Analysis  - Healthcare (Marijuana)</a:t>
            </a:r>
            <a:endParaRPr lang="en-US" sz="1600" b="1" dirty="0">
              <a:solidFill>
                <a:srgbClr val="365F91"/>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spcBef>
                <a:spcPts val="0"/>
              </a:spcBef>
              <a:buNone/>
            </a:pPr>
            <a:r>
              <a:rPr lang="en-US" sz="1600" b="1" dirty="0" smtClean="0">
                <a:solidFill>
                  <a:srgbClr val="365F91"/>
                </a:solidFill>
                <a:latin typeface="Calibri" panose="020F0502020204030204" pitchFamily="34" charset="0"/>
                <a:ea typeface="Calibri" panose="020F0502020204030204" pitchFamily="34" charset="0"/>
                <a:cs typeface="Times New Roman" panose="02020603050405020304" pitchFamily="18" charset="0"/>
              </a:rPr>
              <a:t>11:40 </a:t>
            </a:r>
            <a:r>
              <a:rPr lang="en-US" sz="1600" b="1" i="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**Member Presentations** (30 min.)</a:t>
            </a:r>
          </a:p>
          <a:p>
            <a:pPr marL="971550" lvl="2" indent="-285750">
              <a:lnSpc>
                <a:spcPct val="110000"/>
              </a:lnSpc>
              <a:spcBef>
                <a:spcPts val="0"/>
              </a:spcBef>
            </a:pPr>
            <a:r>
              <a:rPr lang="en-US" sz="1600"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Relative Safety Driver – A New Search and Trading Strategy Focusing on RS, by Rick Rodgers, Calgary Member (20 Min)</a:t>
            </a:r>
          </a:p>
          <a:p>
            <a:pPr marL="914400" lvl="2">
              <a:lnSpc>
                <a:spcPct val="110000"/>
              </a:lnSpc>
              <a:spcBef>
                <a:spcPts val="0"/>
              </a:spcBef>
            </a:pPr>
            <a:r>
              <a:rPr lang="en-US" sz="1600"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 How to Use Custom Field Builder to Customize Your Candlestick Searches, by Graham Jones, Calgary Member (10 Min)</a:t>
            </a:r>
          </a:p>
          <a:p>
            <a:pPr marL="0" marR="0" indent="0">
              <a:lnSpc>
                <a:spcPct val="150000"/>
              </a:lnSpc>
              <a:spcBef>
                <a:spcPts val="0"/>
              </a:spcBef>
              <a:spcAft>
                <a:spcPts val="0"/>
              </a:spcAft>
              <a:buNone/>
            </a:pPr>
            <a:r>
              <a:rPr lang="en-US" sz="1600" b="1" dirty="0" smtClean="0">
                <a:solidFill>
                  <a:srgbClr val="365F91"/>
                </a:solidFill>
                <a:latin typeface="Calibri" panose="020F0502020204030204" pitchFamily="34" charset="0"/>
                <a:ea typeface="Calibri" panose="020F0502020204030204" pitchFamily="34" charset="0"/>
                <a:cs typeface="Times New Roman" panose="02020603050405020304" pitchFamily="18" charset="0"/>
              </a:rPr>
              <a:t>12:10  Trending </a:t>
            </a:r>
            <a:r>
              <a:rPr lang="en-US" sz="1600" b="1" dirty="0">
                <a:solidFill>
                  <a:srgbClr val="365F91"/>
                </a:solidFill>
                <a:latin typeface="Calibri" panose="020F0502020204030204" pitchFamily="34" charset="0"/>
                <a:ea typeface="Calibri" panose="020F0502020204030204" pitchFamily="34" charset="0"/>
                <a:cs typeface="Times New Roman" panose="02020603050405020304" pitchFamily="18" charset="0"/>
              </a:rPr>
              <a:t>Stocks Spotlight </a:t>
            </a:r>
            <a:r>
              <a:rPr lang="en-US" sz="1600" b="1" dirty="0" smtClean="0">
                <a:solidFill>
                  <a:srgbClr val="365F91"/>
                </a:solidFill>
                <a:latin typeface="Calibri" panose="020F0502020204030204" pitchFamily="34" charset="0"/>
                <a:ea typeface="Calibri" panose="020F0502020204030204" pitchFamily="34" charset="0"/>
                <a:cs typeface="Times New Roman" panose="02020603050405020304" pitchFamily="18" charset="0"/>
              </a:rPr>
              <a:t>(15 </a:t>
            </a:r>
            <a:r>
              <a:rPr lang="en-US" sz="1600" b="1" dirty="0">
                <a:solidFill>
                  <a:srgbClr val="365F91"/>
                </a:solidFill>
                <a:latin typeface="Calibri" panose="020F0502020204030204" pitchFamily="34" charset="0"/>
                <a:ea typeface="Calibri" panose="020F0502020204030204" pitchFamily="34" charset="0"/>
                <a:cs typeface="Times New Roman" panose="02020603050405020304" pitchFamily="18" charset="0"/>
              </a:rPr>
              <a:t>min.)</a:t>
            </a:r>
          </a:p>
          <a:p>
            <a:pPr marL="914400" lvl="2">
              <a:lnSpc>
                <a:spcPct val="110000"/>
              </a:lnSpc>
              <a:spcBef>
                <a:spcPts val="0"/>
              </a:spcBef>
            </a:pPr>
            <a:r>
              <a:rPr lang="en-US" sz="1600" dirty="0" smtClean="0">
                <a:solidFill>
                  <a:srgbClr val="355E8F"/>
                </a:solidFill>
              </a:rPr>
              <a:t>How to Prepare for a Breakout in an Oversold Market, by Stan Heller, Consultant, VectorVest Canada</a:t>
            </a:r>
          </a:p>
          <a:p>
            <a:pPr marL="914400" lvl="2">
              <a:lnSpc>
                <a:spcPct val="110000"/>
              </a:lnSpc>
              <a:spcBef>
                <a:spcPts val="0"/>
              </a:spcBef>
            </a:pPr>
            <a:r>
              <a:rPr lang="en-US" sz="1600" dirty="0" smtClean="0">
                <a:solidFill>
                  <a:srgbClr val="355E8F"/>
                </a:solidFill>
              </a:rPr>
              <a:t>How to Set-up Your Trades in a Volatile Market Using Jamin Heller’s Trade Analysis and Risk Management Calculator</a:t>
            </a:r>
            <a:endParaRPr lang="en-US" sz="1500" dirty="0" smtClean="0">
              <a:solidFill>
                <a:srgbClr val="355E8F"/>
              </a:solidFill>
            </a:endParaRPr>
          </a:p>
          <a:p>
            <a:pPr marL="0" indent="0">
              <a:lnSpc>
                <a:spcPct val="150000"/>
              </a:lnSpc>
              <a:spcBef>
                <a:spcPts val="0"/>
              </a:spcBef>
              <a:buNone/>
            </a:pPr>
            <a:r>
              <a:rPr lang="en-US" sz="2000" b="1" dirty="0" smtClean="0">
                <a:solidFill>
                  <a:srgbClr val="355E8F"/>
                </a:solidFill>
                <a:latin typeface="Calibri" panose="020F0502020204030204" pitchFamily="34" charset="0"/>
                <a:ea typeface="Calibri" panose="020F0502020204030204" pitchFamily="34" charset="0"/>
                <a:cs typeface="Times New Roman" panose="02020603050405020304" pitchFamily="18" charset="0"/>
              </a:rPr>
              <a:t>ADJOURN – 12:30 ET  </a:t>
            </a:r>
            <a:endParaRPr lang="en-US" sz="2000" b="1" dirty="0">
              <a:solidFill>
                <a:srgbClr val="355E8F"/>
              </a:solidFill>
              <a:latin typeface="Calibri" panose="020F0502020204030204" pitchFamily="34" charset="0"/>
              <a:ea typeface="Calibri" panose="020F0502020204030204" pitchFamily="34" charset="0"/>
              <a:cs typeface="Times New Roman" panose="02020603050405020304" pitchFamily="18" charset="0"/>
            </a:endParaRPr>
          </a:p>
          <a:p>
            <a:pPr marL="1371600" lvl="3">
              <a:lnSpc>
                <a:spcPct val="150000"/>
              </a:lnSpc>
              <a:spcBef>
                <a:spcPts val="0"/>
              </a:spcBef>
            </a:pPr>
            <a:endParaRPr lang="en-US" sz="1600" b="1" i="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1143000" lvl="3" indent="0">
              <a:lnSpc>
                <a:spcPct val="150000"/>
              </a:lnSpc>
              <a:spcBef>
                <a:spcPts val="0"/>
              </a:spcBef>
              <a:buNone/>
            </a:pPr>
            <a:endParaRPr lang="en-US" sz="1600" b="1" i="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1371600" lvl="3">
              <a:lnSpc>
                <a:spcPct val="150000"/>
              </a:lnSpc>
              <a:spcBef>
                <a:spcPts val="0"/>
              </a:spcBef>
            </a:pPr>
            <a:endParaRPr lang="en-US" sz="1600" b="1" dirty="0">
              <a:solidFill>
                <a:srgbClr val="C00000"/>
              </a:solidFill>
              <a:latin typeface="Consolas" panose="020B0609020204030204" pitchFamily="49" charset="0"/>
              <a:ea typeface="Calibri" panose="020F0502020204030204" pitchFamily="34" charset="0"/>
              <a:cs typeface="Times New Roman" panose="02020603050405020304" pitchFamily="18" charset="0"/>
            </a:endParaRPr>
          </a:p>
          <a:p>
            <a:pPr marL="914400" lvl="2">
              <a:lnSpc>
                <a:spcPct val="150000"/>
              </a:lnSpc>
              <a:spcBef>
                <a:spcPts val="0"/>
              </a:spcBef>
            </a:pPr>
            <a:endParaRPr lang="en-US" b="1" dirty="0" smtClean="0">
              <a:solidFill>
                <a:srgbClr val="365F9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4213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wipe(left)">
                                      <p:cBhvr>
                                        <p:cTn id="18" dur="500"/>
                                        <p:tgtEl>
                                          <p:spTgt spid="4">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wipe(left)">
                                      <p:cBhvr>
                                        <p:cTn id="21" dur="500"/>
                                        <p:tgtEl>
                                          <p:spTgt spid="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wipe(left)">
                                      <p:cBhvr>
                                        <p:cTn id="26" dur="500"/>
                                        <p:tgtEl>
                                          <p:spTgt spid="4">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wipe(left)">
                                      <p:cBhvr>
                                        <p:cTn id="29" dur="500"/>
                                        <p:tgtEl>
                                          <p:spTgt spid="4">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wipe(left)">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wipe(left)">
                                      <p:cBhvr>
                                        <p:cTn id="37" dur="500"/>
                                        <p:tgtEl>
                                          <p:spTgt spid="4">
                                            <p:txEl>
                                              <p:pRg st="8" end="8"/>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4">
                                            <p:txEl>
                                              <p:pRg st="9" end="9"/>
                                            </p:txEl>
                                          </p:spTgt>
                                        </p:tgtEl>
                                        <p:attrNameLst>
                                          <p:attrName>style.visibility</p:attrName>
                                        </p:attrNameLst>
                                      </p:cBhvr>
                                      <p:to>
                                        <p:strVal val="visible"/>
                                      </p:to>
                                    </p:set>
                                    <p:animEffect transition="in" filter="wipe(left)">
                                      <p:cBhvr>
                                        <p:cTn id="40" dur="500"/>
                                        <p:tgtEl>
                                          <p:spTgt spid="4">
                                            <p:txEl>
                                              <p:pRg st="9" end="9"/>
                                            </p:tx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animEffect transition="in" filter="wipe(left)">
                                      <p:cBhvr>
                                        <p:cTn id="43" dur="500"/>
                                        <p:tgtEl>
                                          <p:spTgt spid="4">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
                                            <p:txEl>
                                              <p:pRg st="11" end="11"/>
                                            </p:txEl>
                                          </p:spTgt>
                                        </p:tgtEl>
                                        <p:attrNameLst>
                                          <p:attrName>style.visibility</p:attrName>
                                        </p:attrNameLst>
                                      </p:cBhvr>
                                      <p:to>
                                        <p:strVal val="visible"/>
                                      </p:to>
                                    </p:set>
                                    <p:animEffect transition="in" filter="wipe(left)">
                                      <p:cBhvr>
                                        <p:cTn id="48" dur="500"/>
                                        <p:tgtEl>
                                          <p:spTgt spid="4">
                                            <p:txEl>
                                              <p:pRg st="11" end="11"/>
                                            </p:txEl>
                                          </p:spTgt>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4">
                                            <p:txEl>
                                              <p:pRg st="12" end="12"/>
                                            </p:txEl>
                                          </p:spTgt>
                                        </p:tgtEl>
                                        <p:attrNameLst>
                                          <p:attrName>style.visibility</p:attrName>
                                        </p:attrNameLst>
                                      </p:cBhvr>
                                      <p:to>
                                        <p:strVal val="visible"/>
                                      </p:to>
                                    </p:set>
                                    <p:animEffect transition="in" filter="wipe(left)">
                                      <p:cBhvr>
                                        <p:cTn id="51" dur="500"/>
                                        <p:tgtEl>
                                          <p:spTgt spid="4">
                                            <p:txEl>
                                              <p:pRg st="12" end="12"/>
                                            </p:txEl>
                                          </p:spTgt>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4">
                                            <p:txEl>
                                              <p:pRg st="13" end="13"/>
                                            </p:txEl>
                                          </p:spTgt>
                                        </p:tgtEl>
                                        <p:attrNameLst>
                                          <p:attrName>style.visibility</p:attrName>
                                        </p:attrNameLst>
                                      </p:cBhvr>
                                      <p:to>
                                        <p:strVal val="visible"/>
                                      </p:to>
                                    </p:set>
                                    <p:animEffect transition="in" filter="wipe(left)">
                                      <p:cBhvr>
                                        <p:cTn id="54" dur="500"/>
                                        <p:tgtEl>
                                          <p:spTgt spid="4">
                                            <p:txEl>
                                              <p:pRg st="13" end="1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4">
                                            <p:txEl>
                                              <p:pRg st="14" end="14"/>
                                            </p:txEl>
                                          </p:spTgt>
                                        </p:tgtEl>
                                        <p:attrNameLst>
                                          <p:attrName>style.visibility</p:attrName>
                                        </p:attrNameLst>
                                      </p:cBhvr>
                                      <p:to>
                                        <p:strVal val="visible"/>
                                      </p:to>
                                    </p:set>
                                    <p:animEffect transition="in" filter="wipe(left)">
                                      <p:cBhvr>
                                        <p:cTn id="59" dur="5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
            <a:lum/>
          </a:blip>
          <a:srcRect/>
          <a:tile tx="0" ty="0" sx="100000" sy="100000" flip="none" algn="ctr"/>
        </a:blipFill>
        <a:effectLst/>
      </p:bgPr>
    </p:bg>
    <p:spTree>
      <p:nvGrpSpPr>
        <p:cNvPr id="1" name=""/>
        <p:cNvGrpSpPr/>
        <p:nvPr/>
      </p:nvGrpSpPr>
      <p:grpSpPr>
        <a:xfrm>
          <a:off x="0" y="0"/>
          <a:ext cx="0" cy="0"/>
          <a:chOff x="0" y="0"/>
          <a:chExt cx="0" cy="0"/>
        </a:xfrm>
      </p:grpSpPr>
      <p:sp>
        <p:nvSpPr>
          <p:cNvPr id="5" name="Rectangle 4"/>
          <p:cNvSpPr/>
          <p:nvPr/>
        </p:nvSpPr>
        <p:spPr bwMode="invGray">
          <a:xfrm>
            <a:off x="0" y="0"/>
            <a:ext cx="12192000" cy="7156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0574" y="343691"/>
            <a:ext cx="11012552" cy="1055471"/>
          </a:xfrm>
        </p:spPr>
        <p:txBody>
          <a:bodyPr>
            <a:normAutofit/>
          </a:bodyPr>
          <a:lstStyle/>
          <a:p>
            <a:pPr marL="685800" marR="0" lvl="2" algn="l" defTabSz="914400" rtl="0" eaLnBrk="1" fontAlgn="auto" latinLnBrk="0" hangingPunct="1">
              <a:lnSpc>
                <a:spcPct val="110000"/>
              </a:lnSpc>
              <a:spcBef>
                <a:spcPts val="0"/>
              </a:spcBef>
              <a:spcAft>
                <a:spcPts val="0"/>
              </a:spcAft>
              <a:buClrTx/>
              <a:buSzTx/>
              <a:tabLst/>
              <a:defRPr/>
            </a:pPr>
            <a:r>
              <a:rPr lang="en-US" sz="4000" u="sng" dirty="0" smtClean="0">
                <a:solidFill>
                  <a:schemeClr val="tx1"/>
                </a:solidFill>
              </a:rPr>
              <a:t>How to Set-Up Trades in a Volatile Market</a:t>
            </a:r>
            <a:endParaRPr lang="en-US" sz="4000" u="sng" dirty="0">
              <a:solidFill>
                <a:schemeClr val="tx1"/>
              </a:solidFill>
            </a:endParaRPr>
          </a:p>
        </p:txBody>
      </p:sp>
      <p:sp>
        <p:nvSpPr>
          <p:cNvPr id="4" name="Content Placeholder 3"/>
          <p:cNvSpPr>
            <a:spLocks noGrp="1"/>
          </p:cNvSpPr>
          <p:nvPr>
            <p:ph idx="1"/>
          </p:nvPr>
        </p:nvSpPr>
        <p:spPr>
          <a:xfrm>
            <a:off x="450574" y="996219"/>
            <a:ext cx="11211339" cy="5200275"/>
          </a:xfrm>
        </p:spPr>
        <p:txBody>
          <a:bodyPr anchor="t">
            <a:noAutofit/>
          </a:bodyPr>
          <a:lstStyle/>
          <a:p>
            <a:pPr marL="0" indent="0">
              <a:lnSpc>
                <a:spcPct val="150000"/>
              </a:lnSpc>
              <a:spcBef>
                <a:spcPts val="0"/>
              </a:spcBef>
              <a:buNone/>
            </a:pPr>
            <a:endParaRPr lang="en-US" sz="2400" b="1" dirty="0">
              <a:solidFill>
                <a:schemeClr val="bg2"/>
              </a:solidFill>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50000"/>
              </a:lnSpc>
              <a:spcBef>
                <a:spcPts val="0"/>
              </a:spcBef>
              <a:buAutoNum type="arabicPeriod"/>
            </a:pPr>
            <a:endParaRPr lang="en-US" sz="2400" b="1" dirty="0">
              <a:solidFill>
                <a:schemeClr val="bg2"/>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Snagit_PPTF85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529" y="1615379"/>
            <a:ext cx="11571428" cy="4705907"/>
          </a:xfrm>
          <a:prstGeom prst="rect">
            <a:avLst/>
          </a:prstGeom>
        </p:spPr>
      </p:pic>
    </p:spTree>
    <p:extLst>
      <p:ext uri="{BB962C8B-B14F-4D97-AF65-F5344CB8AC3E}">
        <p14:creationId xmlns:p14="http://schemas.microsoft.com/office/powerpoint/2010/main" val="1921332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
            <a:lum/>
          </a:blip>
          <a:srcRect/>
          <a:tile tx="0" ty="0" sx="100000" sy="100000" flip="none" algn="ctr"/>
        </a:blipFill>
        <a:effectLst/>
      </p:bgPr>
    </p:bg>
    <p:spTree>
      <p:nvGrpSpPr>
        <p:cNvPr id="1" name=""/>
        <p:cNvGrpSpPr/>
        <p:nvPr/>
      </p:nvGrpSpPr>
      <p:grpSpPr>
        <a:xfrm>
          <a:off x="0" y="0"/>
          <a:ext cx="0" cy="0"/>
          <a:chOff x="0" y="0"/>
          <a:chExt cx="0" cy="0"/>
        </a:xfrm>
      </p:grpSpPr>
      <p:sp>
        <p:nvSpPr>
          <p:cNvPr id="3" name="Title 2"/>
          <p:cNvSpPr txBox="1">
            <a:spLocks/>
          </p:cNvSpPr>
          <p:nvPr/>
        </p:nvSpPr>
        <p:spPr>
          <a:xfrm>
            <a:off x="0" y="0"/>
            <a:ext cx="12192000" cy="6858000"/>
          </a:xfrm>
          <a:prstGeom prst="parallelogram">
            <a:avLst>
              <a:gd name="adj" fmla="val 0"/>
            </a:avLst>
          </a:prstGeom>
          <a:solidFill>
            <a:schemeClr val="tx1">
              <a:alpha val="0"/>
            </a:schemeClr>
          </a:solidFill>
        </p:spPr>
        <p:txBody>
          <a:bodyPr vert="horz" lIns="91440" tIns="45720" rIns="91440" bIns="45720" rtlCol="0" anchor="ctr">
            <a:noAutofit/>
          </a:bodyPr>
          <a:lstStyle>
            <a:lvl1pPr algn="l" defTabSz="915001" rtl="0" eaLnBrk="1" fontAlgn="base" hangingPunct="1">
              <a:spcBef>
                <a:spcPct val="0"/>
              </a:spcBef>
              <a:spcAft>
                <a:spcPct val="0"/>
              </a:spcAft>
              <a:defRPr sz="3600" b="0">
                <a:solidFill>
                  <a:schemeClr val="tx1"/>
                </a:solidFill>
                <a:latin typeface="+mj-lt"/>
                <a:ea typeface="+mj-ea"/>
                <a:cs typeface="+mj-cs"/>
              </a:defRPr>
            </a:lvl1pPr>
            <a:lvl2pPr algn="ctr" defTabSz="915001" rtl="0" eaLnBrk="1" fontAlgn="base" hangingPunct="1">
              <a:spcBef>
                <a:spcPct val="0"/>
              </a:spcBef>
              <a:spcAft>
                <a:spcPct val="0"/>
              </a:spcAft>
              <a:defRPr sz="3600">
                <a:solidFill>
                  <a:schemeClr val="tx2"/>
                </a:solidFill>
                <a:latin typeface="Arial" charset="0"/>
              </a:defRPr>
            </a:lvl2pPr>
            <a:lvl3pPr algn="ctr" defTabSz="915001" rtl="0" eaLnBrk="1" fontAlgn="base" hangingPunct="1">
              <a:spcBef>
                <a:spcPct val="0"/>
              </a:spcBef>
              <a:spcAft>
                <a:spcPct val="0"/>
              </a:spcAft>
              <a:defRPr sz="3600">
                <a:solidFill>
                  <a:schemeClr val="tx2"/>
                </a:solidFill>
                <a:latin typeface="Arial" charset="0"/>
              </a:defRPr>
            </a:lvl3pPr>
            <a:lvl4pPr algn="ctr" defTabSz="915001" rtl="0" eaLnBrk="1" fontAlgn="base" hangingPunct="1">
              <a:spcBef>
                <a:spcPct val="0"/>
              </a:spcBef>
              <a:spcAft>
                <a:spcPct val="0"/>
              </a:spcAft>
              <a:defRPr sz="3600">
                <a:solidFill>
                  <a:schemeClr val="tx2"/>
                </a:solidFill>
                <a:latin typeface="Arial" charset="0"/>
              </a:defRPr>
            </a:lvl4pPr>
            <a:lvl5pPr algn="ctr" defTabSz="915001" rtl="0" eaLnBrk="1" fontAlgn="base" hangingPunct="1">
              <a:spcBef>
                <a:spcPct val="0"/>
              </a:spcBef>
              <a:spcAft>
                <a:spcPct val="0"/>
              </a:spcAft>
              <a:defRPr sz="3600">
                <a:solidFill>
                  <a:schemeClr val="tx2"/>
                </a:solidFill>
                <a:latin typeface="Arial" charset="0"/>
              </a:defRPr>
            </a:lvl5pPr>
            <a:lvl6pPr marL="412394" algn="ctr" defTabSz="915001" rtl="0" eaLnBrk="1" fontAlgn="base" hangingPunct="1">
              <a:spcBef>
                <a:spcPct val="0"/>
              </a:spcBef>
              <a:spcAft>
                <a:spcPct val="0"/>
              </a:spcAft>
              <a:defRPr sz="3600">
                <a:solidFill>
                  <a:schemeClr val="tx2"/>
                </a:solidFill>
                <a:latin typeface="Arial" charset="0"/>
              </a:defRPr>
            </a:lvl6pPr>
            <a:lvl7pPr marL="824789" algn="ctr" defTabSz="915001" rtl="0" eaLnBrk="1" fontAlgn="base" hangingPunct="1">
              <a:spcBef>
                <a:spcPct val="0"/>
              </a:spcBef>
              <a:spcAft>
                <a:spcPct val="0"/>
              </a:spcAft>
              <a:defRPr sz="3600">
                <a:solidFill>
                  <a:schemeClr val="tx2"/>
                </a:solidFill>
                <a:latin typeface="Arial" charset="0"/>
              </a:defRPr>
            </a:lvl7pPr>
            <a:lvl8pPr marL="1237183" algn="ctr" defTabSz="915001" rtl="0" eaLnBrk="1" fontAlgn="base" hangingPunct="1">
              <a:spcBef>
                <a:spcPct val="0"/>
              </a:spcBef>
              <a:spcAft>
                <a:spcPct val="0"/>
              </a:spcAft>
              <a:defRPr sz="3600">
                <a:solidFill>
                  <a:schemeClr val="tx2"/>
                </a:solidFill>
                <a:latin typeface="Arial" charset="0"/>
              </a:defRPr>
            </a:lvl8pPr>
            <a:lvl9pPr marL="1649578" algn="ctr" defTabSz="915001" rtl="0" eaLnBrk="1" fontAlgn="base" hangingPunct="1">
              <a:spcBef>
                <a:spcPct val="0"/>
              </a:spcBef>
              <a:spcAft>
                <a:spcPct val="0"/>
              </a:spcAft>
              <a:defRPr sz="3600">
                <a:solidFill>
                  <a:schemeClr val="tx2"/>
                </a:solidFill>
                <a:latin typeface="Arial" charset="0"/>
              </a:defRPr>
            </a:lvl9pPr>
          </a:lstStyle>
          <a:p>
            <a:pPr marL="1143000" indent="-1143000">
              <a:buFont typeface="+mj-lt"/>
              <a:buAutoNum type="arabicPeriod"/>
            </a:pPr>
            <a:endParaRPr lang="en-US" sz="5400" b="1" i="1" kern="0" dirty="0">
              <a:ln w="28575">
                <a:solidFill>
                  <a:prstClr val="black"/>
                </a:solidFill>
              </a:ln>
              <a:solidFill>
                <a:prstClr val="white"/>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0" y="365125"/>
            <a:ext cx="12192000" cy="1325563"/>
          </a:xfrm>
        </p:spPr>
        <p:txBody>
          <a:bodyPr>
            <a:normAutofit/>
          </a:bodyPr>
          <a:lstStyle/>
          <a:p>
            <a:pPr algn="ctr"/>
            <a:r>
              <a:rPr lang="en-US" sz="6600" b="1" i="1" u="sng" kern="0" dirty="0" smtClean="0">
                <a:ln w="15875">
                  <a:solidFill>
                    <a:schemeClr val="tx1"/>
                  </a:solidFill>
                </a:ln>
                <a:solidFill>
                  <a:srgbClr val="0070C0"/>
                </a:solidFill>
                <a:latin typeface="Arial" panose="020B0604020202020204" pitchFamily="34" charset="0"/>
                <a:cs typeface="Arial" panose="020B0604020202020204" pitchFamily="34" charset="0"/>
              </a:rPr>
              <a:t>Open Discussion</a:t>
            </a:r>
            <a:endParaRPr lang="en-US" sz="6600" u="sng" dirty="0">
              <a:solidFill>
                <a:srgbClr val="0070C0"/>
              </a:solidFill>
            </a:endParaRPr>
          </a:p>
        </p:txBody>
      </p:sp>
      <p:sp>
        <p:nvSpPr>
          <p:cNvPr id="4" name="Content Placeholder 3"/>
          <p:cNvSpPr>
            <a:spLocks noGrp="1"/>
          </p:cNvSpPr>
          <p:nvPr>
            <p:ph idx="1"/>
          </p:nvPr>
        </p:nvSpPr>
        <p:spPr>
          <a:xfrm>
            <a:off x="561474" y="1649702"/>
            <a:ext cx="11053010" cy="5200275"/>
          </a:xfrm>
        </p:spPr>
        <p:txBody>
          <a:bodyPr anchor="ctr">
            <a:noAutofit/>
          </a:bodyPr>
          <a:lstStyle/>
          <a:p>
            <a:pPr marL="0" marR="0" indent="0" algn="ctr">
              <a:lnSpc>
                <a:spcPct val="150000"/>
              </a:lnSpc>
              <a:spcBef>
                <a:spcPts val="0"/>
              </a:spcBef>
              <a:spcAft>
                <a:spcPts val="0"/>
              </a:spcAft>
              <a:buNone/>
            </a:pPr>
            <a:r>
              <a:rPr lang="en-US" sz="8000" b="1" dirty="0" smtClean="0">
                <a:solidFill>
                  <a:srgbClr val="365F91"/>
                </a:solidFill>
                <a:latin typeface="Calibri" panose="020F0502020204030204" pitchFamily="34" charset="0"/>
                <a:ea typeface="Calibri" panose="020F0502020204030204" pitchFamily="34" charset="0"/>
                <a:cs typeface="Times New Roman" panose="02020603050405020304" pitchFamily="18" charset="0"/>
              </a:rPr>
              <a:t>Q&amp;A</a:t>
            </a:r>
          </a:p>
          <a:p>
            <a:pPr marL="0" marR="0" indent="0" algn="ctr">
              <a:lnSpc>
                <a:spcPct val="150000"/>
              </a:lnSpc>
              <a:spcBef>
                <a:spcPts val="0"/>
              </a:spcBef>
              <a:spcAft>
                <a:spcPts val="0"/>
              </a:spcAft>
              <a:buNone/>
            </a:pPr>
            <a:endParaRPr lang="en-US" sz="2000" b="1" dirty="0" smtClean="0">
              <a:solidFill>
                <a:srgbClr val="365F91"/>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endParaRPr lang="en-US" b="1" dirty="0">
              <a:solidFill>
                <a:srgbClr val="365F9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2850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
            <a:lum/>
          </a:blip>
          <a:srcRect/>
          <a:tile tx="0" ty="0" sx="100000" sy="100000" flip="none" algn="ctr"/>
        </a:blipFill>
        <a:effectLst/>
      </p:bgPr>
    </p:bg>
    <p:spTree>
      <p:nvGrpSpPr>
        <p:cNvPr id="1" name=""/>
        <p:cNvGrpSpPr/>
        <p:nvPr/>
      </p:nvGrpSpPr>
      <p:grpSpPr>
        <a:xfrm>
          <a:off x="0" y="0"/>
          <a:ext cx="0" cy="0"/>
          <a:chOff x="0" y="0"/>
          <a:chExt cx="0" cy="0"/>
        </a:xfrm>
      </p:grpSpPr>
      <p:sp>
        <p:nvSpPr>
          <p:cNvPr id="3" name="Title 2"/>
          <p:cNvSpPr txBox="1">
            <a:spLocks/>
          </p:cNvSpPr>
          <p:nvPr/>
        </p:nvSpPr>
        <p:spPr>
          <a:xfrm>
            <a:off x="0" y="0"/>
            <a:ext cx="12192000" cy="6858000"/>
          </a:xfrm>
          <a:prstGeom prst="parallelogram">
            <a:avLst>
              <a:gd name="adj" fmla="val 0"/>
            </a:avLst>
          </a:prstGeom>
          <a:solidFill>
            <a:schemeClr val="tx1">
              <a:alpha val="0"/>
            </a:schemeClr>
          </a:solidFill>
        </p:spPr>
        <p:txBody>
          <a:bodyPr vert="horz" lIns="91440" tIns="45720" rIns="91440" bIns="45720" rtlCol="0" anchor="ctr">
            <a:noAutofit/>
          </a:bodyPr>
          <a:lstStyle>
            <a:lvl1pPr algn="l" defTabSz="915001" rtl="0" eaLnBrk="1" fontAlgn="base" hangingPunct="1">
              <a:spcBef>
                <a:spcPct val="0"/>
              </a:spcBef>
              <a:spcAft>
                <a:spcPct val="0"/>
              </a:spcAft>
              <a:defRPr sz="3600" b="0">
                <a:solidFill>
                  <a:schemeClr val="tx1"/>
                </a:solidFill>
                <a:latin typeface="+mj-lt"/>
                <a:ea typeface="+mj-ea"/>
                <a:cs typeface="+mj-cs"/>
              </a:defRPr>
            </a:lvl1pPr>
            <a:lvl2pPr algn="ctr" defTabSz="915001" rtl="0" eaLnBrk="1" fontAlgn="base" hangingPunct="1">
              <a:spcBef>
                <a:spcPct val="0"/>
              </a:spcBef>
              <a:spcAft>
                <a:spcPct val="0"/>
              </a:spcAft>
              <a:defRPr sz="3600">
                <a:solidFill>
                  <a:schemeClr val="tx2"/>
                </a:solidFill>
                <a:latin typeface="Arial" charset="0"/>
              </a:defRPr>
            </a:lvl2pPr>
            <a:lvl3pPr algn="ctr" defTabSz="915001" rtl="0" eaLnBrk="1" fontAlgn="base" hangingPunct="1">
              <a:spcBef>
                <a:spcPct val="0"/>
              </a:spcBef>
              <a:spcAft>
                <a:spcPct val="0"/>
              </a:spcAft>
              <a:defRPr sz="3600">
                <a:solidFill>
                  <a:schemeClr val="tx2"/>
                </a:solidFill>
                <a:latin typeface="Arial" charset="0"/>
              </a:defRPr>
            </a:lvl3pPr>
            <a:lvl4pPr algn="ctr" defTabSz="915001" rtl="0" eaLnBrk="1" fontAlgn="base" hangingPunct="1">
              <a:spcBef>
                <a:spcPct val="0"/>
              </a:spcBef>
              <a:spcAft>
                <a:spcPct val="0"/>
              </a:spcAft>
              <a:defRPr sz="3600">
                <a:solidFill>
                  <a:schemeClr val="tx2"/>
                </a:solidFill>
                <a:latin typeface="Arial" charset="0"/>
              </a:defRPr>
            </a:lvl4pPr>
            <a:lvl5pPr algn="ctr" defTabSz="915001" rtl="0" eaLnBrk="1" fontAlgn="base" hangingPunct="1">
              <a:spcBef>
                <a:spcPct val="0"/>
              </a:spcBef>
              <a:spcAft>
                <a:spcPct val="0"/>
              </a:spcAft>
              <a:defRPr sz="3600">
                <a:solidFill>
                  <a:schemeClr val="tx2"/>
                </a:solidFill>
                <a:latin typeface="Arial" charset="0"/>
              </a:defRPr>
            </a:lvl5pPr>
            <a:lvl6pPr marL="412394" algn="ctr" defTabSz="915001" rtl="0" eaLnBrk="1" fontAlgn="base" hangingPunct="1">
              <a:spcBef>
                <a:spcPct val="0"/>
              </a:spcBef>
              <a:spcAft>
                <a:spcPct val="0"/>
              </a:spcAft>
              <a:defRPr sz="3600">
                <a:solidFill>
                  <a:schemeClr val="tx2"/>
                </a:solidFill>
                <a:latin typeface="Arial" charset="0"/>
              </a:defRPr>
            </a:lvl6pPr>
            <a:lvl7pPr marL="824789" algn="ctr" defTabSz="915001" rtl="0" eaLnBrk="1" fontAlgn="base" hangingPunct="1">
              <a:spcBef>
                <a:spcPct val="0"/>
              </a:spcBef>
              <a:spcAft>
                <a:spcPct val="0"/>
              </a:spcAft>
              <a:defRPr sz="3600">
                <a:solidFill>
                  <a:schemeClr val="tx2"/>
                </a:solidFill>
                <a:latin typeface="Arial" charset="0"/>
              </a:defRPr>
            </a:lvl7pPr>
            <a:lvl8pPr marL="1237183" algn="ctr" defTabSz="915001" rtl="0" eaLnBrk="1" fontAlgn="base" hangingPunct="1">
              <a:spcBef>
                <a:spcPct val="0"/>
              </a:spcBef>
              <a:spcAft>
                <a:spcPct val="0"/>
              </a:spcAft>
              <a:defRPr sz="3600">
                <a:solidFill>
                  <a:schemeClr val="tx2"/>
                </a:solidFill>
                <a:latin typeface="Arial" charset="0"/>
              </a:defRPr>
            </a:lvl8pPr>
            <a:lvl9pPr marL="1649578" algn="ctr" defTabSz="915001" rtl="0" eaLnBrk="1" fontAlgn="base" hangingPunct="1">
              <a:spcBef>
                <a:spcPct val="0"/>
              </a:spcBef>
              <a:spcAft>
                <a:spcPct val="0"/>
              </a:spcAft>
              <a:defRPr sz="3600">
                <a:solidFill>
                  <a:schemeClr val="tx2"/>
                </a:solidFill>
                <a:latin typeface="Arial" charset="0"/>
              </a:defRPr>
            </a:lvl9pPr>
          </a:lstStyle>
          <a:p>
            <a:pPr marL="1143000" indent="-1143000">
              <a:buFont typeface="+mj-lt"/>
              <a:buAutoNum type="arabicPeriod"/>
            </a:pPr>
            <a:endParaRPr lang="en-US" sz="5400" b="1" i="1" kern="0" dirty="0">
              <a:ln w="28575">
                <a:solidFill>
                  <a:prstClr val="black"/>
                </a:solidFill>
              </a:ln>
              <a:solidFill>
                <a:prstClr val="white"/>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0" y="365125"/>
            <a:ext cx="12192000" cy="1325563"/>
          </a:xfrm>
        </p:spPr>
        <p:txBody>
          <a:bodyPr>
            <a:normAutofit/>
          </a:bodyPr>
          <a:lstStyle/>
          <a:p>
            <a:pPr algn="ctr"/>
            <a:r>
              <a:rPr lang="en-US" sz="6600" b="1" i="1" u="sng" kern="0" dirty="0" smtClean="0">
                <a:ln w="15875">
                  <a:solidFill>
                    <a:schemeClr val="tx1"/>
                  </a:solidFill>
                </a:ln>
                <a:solidFill>
                  <a:srgbClr val="0070C0"/>
                </a:solidFill>
                <a:latin typeface="Arial" panose="020B0604020202020204" pitchFamily="34" charset="0"/>
                <a:cs typeface="Arial" panose="020B0604020202020204" pitchFamily="34" charset="0"/>
              </a:rPr>
              <a:t>Guidance</a:t>
            </a:r>
            <a:endParaRPr lang="en-US" sz="6600" u="sng" dirty="0">
              <a:solidFill>
                <a:srgbClr val="0070C0"/>
              </a:solidFill>
            </a:endParaRPr>
          </a:p>
        </p:txBody>
      </p:sp>
      <p:sp>
        <p:nvSpPr>
          <p:cNvPr id="4" name="Content Placeholder 3"/>
          <p:cNvSpPr>
            <a:spLocks noGrp="1"/>
          </p:cNvSpPr>
          <p:nvPr>
            <p:ph idx="1"/>
          </p:nvPr>
        </p:nvSpPr>
        <p:spPr>
          <a:xfrm>
            <a:off x="561474" y="1649702"/>
            <a:ext cx="11053010" cy="5200275"/>
          </a:xfrm>
        </p:spPr>
        <p:txBody>
          <a:bodyPr anchor="ctr">
            <a:noAutofit/>
          </a:bodyPr>
          <a:lstStyle/>
          <a:p>
            <a:pPr marL="0" marR="0" indent="0" algn="ctr">
              <a:lnSpc>
                <a:spcPct val="150000"/>
              </a:lnSpc>
              <a:spcBef>
                <a:spcPts val="0"/>
              </a:spcBef>
              <a:spcAft>
                <a:spcPts val="0"/>
              </a:spcAft>
              <a:buNone/>
            </a:pPr>
            <a:r>
              <a:rPr lang="en-US" sz="5400" b="1" dirty="0" smtClean="0">
                <a:solidFill>
                  <a:srgbClr val="365F91"/>
                </a:solidFill>
                <a:latin typeface="Calibri" panose="020F0502020204030204" pitchFamily="34" charset="0"/>
                <a:ea typeface="Calibri" panose="020F0502020204030204" pitchFamily="34" charset="0"/>
                <a:cs typeface="Times New Roman" panose="02020603050405020304" pitchFamily="18" charset="0"/>
              </a:rPr>
              <a:t>The Months Ahead!</a:t>
            </a:r>
          </a:p>
          <a:p>
            <a:pPr marL="0" marR="0" indent="0" algn="ctr">
              <a:lnSpc>
                <a:spcPct val="150000"/>
              </a:lnSpc>
              <a:spcBef>
                <a:spcPts val="0"/>
              </a:spcBef>
              <a:spcAft>
                <a:spcPts val="0"/>
              </a:spcAft>
              <a:buNone/>
            </a:pPr>
            <a:r>
              <a:rPr lang="en-US" sz="44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Request for March Presentations.</a:t>
            </a:r>
          </a:p>
          <a:p>
            <a:pPr marL="0" marR="0" indent="0" algn="ctr">
              <a:lnSpc>
                <a:spcPct val="150000"/>
              </a:lnSpc>
              <a:spcBef>
                <a:spcPts val="0"/>
              </a:spcBef>
              <a:spcAft>
                <a:spcPts val="0"/>
              </a:spcAft>
              <a:buNone/>
            </a:pPr>
            <a:r>
              <a:rPr lang="en-US" sz="44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What’s working for you? </a:t>
            </a:r>
          </a:p>
          <a:p>
            <a:pPr marL="0" marR="0" indent="0" algn="ctr">
              <a:lnSpc>
                <a:spcPct val="150000"/>
              </a:lnSpc>
              <a:spcBef>
                <a:spcPts val="0"/>
              </a:spcBef>
              <a:spcAft>
                <a:spcPts val="0"/>
              </a:spcAft>
              <a:buNone/>
            </a:pPr>
            <a:r>
              <a:rPr lang="en-US" sz="44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Care to share with our group?</a:t>
            </a:r>
          </a:p>
          <a:p>
            <a:pPr marL="0" marR="0" indent="0" algn="ctr">
              <a:lnSpc>
                <a:spcPct val="150000"/>
              </a:lnSpc>
              <a:spcBef>
                <a:spcPts val="0"/>
              </a:spcBef>
              <a:spcAft>
                <a:spcPts val="0"/>
              </a:spcAft>
              <a:buNone/>
            </a:pPr>
            <a:endParaRPr lang="en-US" sz="2000" b="1" dirty="0" smtClean="0">
              <a:solidFill>
                <a:srgbClr val="365F91"/>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endParaRPr lang="en-US" b="1" dirty="0">
              <a:solidFill>
                <a:srgbClr val="365F9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0095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
            <a:lum/>
          </a:blip>
          <a:srcRect/>
          <a:tile tx="0" ty="0" sx="100000" sy="100000" flip="none" algn="ctr"/>
        </a:blipFill>
        <a:effectLst/>
      </p:bgPr>
    </p:bg>
    <p:spTree>
      <p:nvGrpSpPr>
        <p:cNvPr id="1" name=""/>
        <p:cNvGrpSpPr/>
        <p:nvPr/>
      </p:nvGrpSpPr>
      <p:grpSpPr>
        <a:xfrm>
          <a:off x="0" y="0"/>
          <a:ext cx="0" cy="0"/>
          <a:chOff x="0" y="0"/>
          <a:chExt cx="0" cy="0"/>
        </a:xfrm>
      </p:grpSpPr>
      <p:sp>
        <p:nvSpPr>
          <p:cNvPr id="3" name="Title 2"/>
          <p:cNvSpPr txBox="1">
            <a:spLocks/>
          </p:cNvSpPr>
          <p:nvPr/>
        </p:nvSpPr>
        <p:spPr>
          <a:xfrm>
            <a:off x="0" y="0"/>
            <a:ext cx="12192000" cy="6858000"/>
          </a:xfrm>
          <a:prstGeom prst="parallelogram">
            <a:avLst>
              <a:gd name="adj" fmla="val 0"/>
            </a:avLst>
          </a:prstGeom>
          <a:solidFill>
            <a:schemeClr val="tx1">
              <a:alpha val="0"/>
            </a:schemeClr>
          </a:solidFill>
        </p:spPr>
        <p:txBody>
          <a:bodyPr vert="horz" lIns="91440" tIns="45720" rIns="91440" bIns="45720" rtlCol="0" anchor="ctr">
            <a:noAutofit/>
          </a:bodyPr>
          <a:lstStyle>
            <a:lvl1pPr algn="l" defTabSz="915001" rtl="0" eaLnBrk="1" fontAlgn="base" hangingPunct="1">
              <a:spcBef>
                <a:spcPct val="0"/>
              </a:spcBef>
              <a:spcAft>
                <a:spcPct val="0"/>
              </a:spcAft>
              <a:defRPr sz="3600" b="0">
                <a:solidFill>
                  <a:schemeClr val="tx1"/>
                </a:solidFill>
                <a:latin typeface="+mj-lt"/>
                <a:ea typeface="+mj-ea"/>
                <a:cs typeface="+mj-cs"/>
              </a:defRPr>
            </a:lvl1pPr>
            <a:lvl2pPr algn="ctr" defTabSz="915001" rtl="0" eaLnBrk="1" fontAlgn="base" hangingPunct="1">
              <a:spcBef>
                <a:spcPct val="0"/>
              </a:spcBef>
              <a:spcAft>
                <a:spcPct val="0"/>
              </a:spcAft>
              <a:defRPr sz="3600">
                <a:solidFill>
                  <a:schemeClr val="tx2"/>
                </a:solidFill>
                <a:latin typeface="Arial" charset="0"/>
              </a:defRPr>
            </a:lvl2pPr>
            <a:lvl3pPr algn="ctr" defTabSz="915001" rtl="0" eaLnBrk="1" fontAlgn="base" hangingPunct="1">
              <a:spcBef>
                <a:spcPct val="0"/>
              </a:spcBef>
              <a:spcAft>
                <a:spcPct val="0"/>
              </a:spcAft>
              <a:defRPr sz="3600">
                <a:solidFill>
                  <a:schemeClr val="tx2"/>
                </a:solidFill>
                <a:latin typeface="Arial" charset="0"/>
              </a:defRPr>
            </a:lvl3pPr>
            <a:lvl4pPr algn="ctr" defTabSz="915001" rtl="0" eaLnBrk="1" fontAlgn="base" hangingPunct="1">
              <a:spcBef>
                <a:spcPct val="0"/>
              </a:spcBef>
              <a:spcAft>
                <a:spcPct val="0"/>
              </a:spcAft>
              <a:defRPr sz="3600">
                <a:solidFill>
                  <a:schemeClr val="tx2"/>
                </a:solidFill>
                <a:latin typeface="Arial" charset="0"/>
              </a:defRPr>
            </a:lvl4pPr>
            <a:lvl5pPr algn="ctr" defTabSz="915001" rtl="0" eaLnBrk="1" fontAlgn="base" hangingPunct="1">
              <a:spcBef>
                <a:spcPct val="0"/>
              </a:spcBef>
              <a:spcAft>
                <a:spcPct val="0"/>
              </a:spcAft>
              <a:defRPr sz="3600">
                <a:solidFill>
                  <a:schemeClr val="tx2"/>
                </a:solidFill>
                <a:latin typeface="Arial" charset="0"/>
              </a:defRPr>
            </a:lvl5pPr>
            <a:lvl6pPr marL="412394" algn="ctr" defTabSz="915001" rtl="0" eaLnBrk="1" fontAlgn="base" hangingPunct="1">
              <a:spcBef>
                <a:spcPct val="0"/>
              </a:spcBef>
              <a:spcAft>
                <a:spcPct val="0"/>
              </a:spcAft>
              <a:defRPr sz="3600">
                <a:solidFill>
                  <a:schemeClr val="tx2"/>
                </a:solidFill>
                <a:latin typeface="Arial" charset="0"/>
              </a:defRPr>
            </a:lvl6pPr>
            <a:lvl7pPr marL="824789" algn="ctr" defTabSz="915001" rtl="0" eaLnBrk="1" fontAlgn="base" hangingPunct="1">
              <a:spcBef>
                <a:spcPct val="0"/>
              </a:spcBef>
              <a:spcAft>
                <a:spcPct val="0"/>
              </a:spcAft>
              <a:defRPr sz="3600">
                <a:solidFill>
                  <a:schemeClr val="tx2"/>
                </a:solidFill>
                <a:latin typeface="Arial" charset="0"/>
              </a:defRPr>
            </a:lvl7pPr>
            <a:lvl8pPr marL="1237183" algn="ctr" defTabSz="915001" rtl="0" eaLnBrk="1" fontAlgn="base" hangingPunct="1">
              <a:spcBef>
                <a:spcPct val="0"/>
              </a:spcBef>
              <a:spcAft>
                <a:spcPct val="0"/>
              </a:spcAft>
              <a:defRPr sz="3600">
                <a:solidFill>
                  <a:schemeClr val="tx2"/>
                </a:solidFill>
                <a:latin typeface="Arial" charset="0"/>
              </a:defRPr>
            </a:lvl8pPr>
            <a:lvl9pPr marL="1649578" algn="ctr" defTabSz="915001" rtl="0" eaLnBrk="1" fontAlgn="base" hangingPunct="1">
              <a:spcBef>
                <a:spcPct val="0"/>
              </a:spcBef>
              <a:spcAft>
                <a:spcPct val="0"/>
              </a:spcAft>
              <a:defRPr sz="3600">
                <a:solidFill>
                  <a:schemeClr val="tx2"/>
                </a:solidFill>
                <a:latin typeface="Arial" charset="0"/>
              </a:defRPr>
            </a:lvl9pPr>
          </a:lstStyle>
          <a:p>
            <a:pPr marL="1143000" indent="-1143000">
              <a:buFont typeface="+mj-lt"/>
              <a:buAutoNum type="arabicPeriod"/>
            </a:pPr>
            <a:endParaRPr lang="en-US" sz="5400" b="1" i="1" kern="0" dirty="0">
              <a:ln w="28575">
                <a:solidFill>
                  <a:prstClr val="black"/>
                </a:solidFill>
              </a:ln>
              <a:solidFill>
                <a:prstClr val="white"/>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0" y="365125"/>
            <a:ext cx="12192000" cy="1325563"/>
          </a:xfrm>
        </p:spPr>
        <p:txBody>
          <a:bodyPr>
            <a:normAutofit/>
          </a:bodyPr>
          <a:lstStyle/>
          <a:p>
            <a:pPr algn="ctr"/>
            <a:r>
              <a:rPr lang="en-US" sz="6600" b="1" i="1" u="sng" kern="0" dirty="0" smtClean="0">
                <a:ln w="15875">
                  <a:solidFill>
                    <a:schemeClr val="tx1"/>
                  </a:solidFill>
                </a:ln>
                <a:solidFill>
                  <a:srgbClr val="0070C0"/>
                </a:solidFill>
                <a:latin typeface="Arial" panose="020B0604020202020204" pitchFamily="34" charset="0"/>
                <a:cs typeface="Arial" panose="020B0604020202020204" pitchFamily="34" charset="0"/>
              </a:rPr>
              <a:t>Next Meeting</a:t>
            </a:r>
            <a:endParaRPr lang="en-US" sz="6600" u="sng" dirty="0">
              <a:solidFill>
                <a:srgbClr val="0070C0"/>
              </a:solidFill>
            </a:endParaRPr>
          </a:p>
        </p:txBody>
      </p:sp>
      <p:sp>
        <p:nvSpPr>
          <p:cNvPr id="4" name="Content Placeholder 3"/>
          <p:cNvSpPr>
            <a:spLocks noGrp="1"/>
          </p:cNvSpPr>
          <p:nvPr>
            <p:ph idx="1"/>
          </p:nvPr>
        </p:nvSpPr>
        <p:spPr>
          <a:xfrm>
            <a:off x="561474" y="1649702"/>
            <a:ext cx="11053010" cy="5200275"/>
          </a:xfrm>
        </p:spPr>
        <p:txBody>
          <a:bodyPr anchor="t">
            <a:noAutofit/>
          </a:bodyPr>
          <a:lstStyle/>
          <a:p>
            <a:pPr marL="0" marR="0" indent="0" algn="ctr">
              <a:lnSpc>
                <a:spcPct val="150000"/>
              </a:lnSpc>
              <a:spcBef>
                <a:spcPts val="0"/>
              </a:spcBef>
              <a:spcAft>
                <a:spcPts val="0"/>
              </a:spcAft>
              <a:buNone/>
            </a:pPr>
            <a:r>
              <a:rPr lang="en-US" sz="4000" b="1" dirty="0" smtClean="0">
                <a:solidFill>
                  <a:srgbClr val="365F91"/>
                </a:solidFill>
                <a:latin typeface="Calibri" panose="020F0502020204030204" pitchFamily="34" charset="0"/>
                <a:ea typeface="Calibri" panose="020F0502020204030204" pitchFamily="34" charset="0"/>
                <a:cs typeface="Times New Roman" panose="02020603050405020304" pitchFamily="18" charset="0"/>
              </a:rPr>
              <a:t>Thanks for attending!</a:t>
            </a:r>
          </a:p>
          <a:p>
            <a:pPr marL="0" marR="0" indent="0" algn="ctr">
              <a:lnSpc>
                <a:spcPct val="150000"/>
              </a:lnSpc>
              <a:spcBef>
                <a:spcPts val="0"/>
              </a:spcBef>
              <a:spcAft>
                <a:spcPts val="0"/>
              </a:spcAft>
              <a:buNone/>
            </a:pPr>
            <a:r>
              <a:rPr lang="en-US" b="1" dirty="0" smtClean="0">
                <a:solidFill>
                  <a:srgbClr val="365F91"/>
                </a:solidFill>
                <a:latin typeface="Calibri" panose="020F0502020204030204" pitchFamily="34" charset="0"/>
                <a:ea typeface="Calibri" panose="020F0502020204030204" pitchFamily="34" charset="0"/>
                <a:cs typeface="Times New Roman" panose="02020603050405020304" pitchFamily="18" charset="0"/>
              </a:rPr>
              <a:t>Comments, Questions, Stock Ideas and What’s Working for You:</a:t>
            </a:r>
            <a:endParaRPr lang="en-US" b="1" dirty="0">
              <a:solidFill>
                <a:srgbClr val="365F91"/>
              </a:solidFill>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buNone/>
            </a:pPr>
            <a:r>
              <a:rPr lang="en-US" b="1" dirty="0" smtClean="0">
                <a:solidFill>
                  <a:srgbClr val="365F91"/>
                </a:solidFill>
                <a:latin typeface="Calibri" panose="020F0502020204030204" pitchFamily="34" charset="0"/>
                <a:ea typeface="Calibri" panose="020F0502020204030204" pitchFamily="34" charset="0"/>
                <a:cs typeface="Times New Roman" panose="02020603050405020304" pitchFamily="18" charset="0"/>
              </a:rPr>
              <a:t>E-mail: </a:t>
            </a:r>
            <a:r>
              <a:rPr lang="en-US" b="1" dirty="0" smtClean="0">
                <a:solidFill>
                  <a:srgbClr val="365F91"/>
                </a:solidFill>
                <a:latin typeface="Calibri" panose="020F0502020204030204" pitchFamily="34" charset="0"/>
                <a:ea typeface="Calibri" panose="020F0502020204030204" pitchFamily="34" charset="0"/>
                <a:cs typeface="Times New Roman" panose="02020603050405020304" pitchFamily="18" charset="0"/>
                <a:hlinkClick r:id="rId4"/>
              </a:rPr>
              <a:t>stan.heller@vectorvest.ca</a:t>
            </a:r>
            <a:endParaRPr lang="en-US" b="1" dirty="0" smtClean="0">
              <a:solidFill>
                <a:srgbClr val="365F91"/>
              </a:solidFill>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buNone/>
            </a:pPr>
            <a:r>
              <a:rPr lang="en-US" b="1" dirty="0" smtClean="0">
                <a:solidFill>
                  <a:srgbClr val="365F91"/>
                </a:solidFill>
                <a:latin typeface="Calibri" panose="020F0502020204030204" pitchFamily="34" charset="0"/>
                <a:ea typeface="Calibri" panose="020F0502020204030204" pitchFamily="34" charset="0"/>
                <a:cs typeface="Times New Roman" panose="02020603050405020304" pitchFamily="18" charset="0"/>
              </a:rPr>
              <a:t>Let’s share you methods and ideas at our next Forum!</a:t>
            </a:r>
          </a:p>
          <a:p>
            <a:pPr marL="0" marR="0" indent="0" algn="ctr">
              <a:lnSpc>
                <a:spcPct val="150000"/>
              </a:lnSpc>
              <a:spcBef>
                <a:spcPts val="0"/>
              </a:spcBef>
              <a:spcAft>
                <a:spcPts val="0"/>
              </a:spcAft>
              <a:buNone/>
            </a:pPr>
            <a:r>
              <a:rPr lang="en-US" b="1" dirty="0" smtClean="0">
                <a:solidFill>
                  <a:srgbClr val="365F91"/>
                </a:solidFill>
                <a:latin typeface="Calibri" panose="020F0502020204030204" pitchFamily="34" charset="0"/>
                <a:ea typeface="Calibri" panose="020F0502020204030204" pitchFamily="34" charset="0"/>
                <a:cs typeface="Times New Roman" panose="02020603050405020304" pitchFamily="18" charset="0"/>
              </a:rPr>
              <a:t>Next Meeting:   February 6</a:t>
            </a:r>
            <a:r>
              <a:rPr lang="en-US" b="1" baseline="30000" dirty="0" smtClean="0">
                <a:solidFill>
                  <a:srgbClr val="365F91"/>
                </a:solidFill>
                <a:latin typeface="Calibri" panose="020F0502020204030204" pitchFamily="34" charset="0"/>
                <a:ea typeface="Calibri" panose="020F0502020204030204" pitchFamily="34" charset="0"/>
                <a:cs typeface="Times New Roman" panose="02020603050405020304" pitchFamily="18" charset="0"/>
              </a:rPr>
              <a:t>th</a:t>
            </a:r>
            <a:r>
              <a:rPr lang="en-US" b="1" dirty="0" smtClean="0">
                <a:solidFill>
                  <a:srgbClr val="365F91"/>
                </a:solidFill>
                <a:latin typeface="Calibri" panose="020F0502020204030204" pitchFamily="34" charset="0"/>
                <a:ea typeface="Calibri" panose="020F0502020204030204" pitchFamily="34" charset="0"/>
                <a:cs typeface="Times New Roman" panose="02020603050405020304" pitchFamily="18" charset="0"/>
              </a:rPr>
              <a:t> @ 11:00 AM ET</a:t>
            </a:r>
          </a:p>
          <a:p>
            <a:pPr marL="0" marR="0" indent="0" algn="ctr">
              <a:lnSpc>
                <a:spcPct val="150000"/>
              </a:lnSpc>
              <a:spcBef>
                <a:spcPts val="0"/>
              </a:spcBef>
              <a:spcAft>
                <a:spcPts val="0"/>
              </a:spcAft>
              <a:buNone/>
            </a:pPr>
            <a:r>
              <a:rPr lang="en-US" b="1" dirty="0" smtClean="0">
                <a:solidFill>
                  <a:srgbClr val="365F91"/>
                </a:solidFill>
                <a:latin typeface="Calibri" panose="020F0502020204030204" pitchFamily="34" charset="0"/>
                <a:ea typeface="Calibri" panose="020F0502020204030204" pitchFamily="34" charset="0"/>
                <a:cs typeface="Times New Roman" panose="02020603050405020304" pitchFamily="18" charset="0"/>
              </a:rPr>
              <a:t>Views/</a:t>
            </a:r>
            <a:r>
              <a:rPr lang="en-US" b="1" dirty="0" err="1" smtClean="0">
                <a:solidFill>
                  <a:srgbClr val="365F91"/>
                </a:solidFill>
                <a:latin typeface="Calibri" panose="020F0502020204030204" pitchFamily="34" charset="0"/>
                <a:ea typeface="Calibri" panose="020F0502020204030204" pitchFamily="34" charset="0"/>
                <a:cs typeface="Times New Roman" panose="02020603050405020304" pitchFamily="18" charset="0"/>
              </a:rPr>
              <a:t>UserGroups</a:t>
            </a:r>
            <a:r>
              <a:rPr lang="en-US" b="1" dirty="0" smtClean="0">
                <a:solidFill>
                  <a:srgbClr val="365F91"/>
                </a:solidFill>
                <a:latin typeface="Calibri" panose="020F0502020204030204" pitchFamily="34" charset="0"/>
                <a:ea typeface="Calibri" panose="020F0502020204030204" pitchFamily="34" charset="0"/>
                <a:cs typeface="Times New Roman" panose="02020603050405020304" pitchFamily="18" charset="0"/>
              </a:rPr>
              <a:t>/Canada Online User Group Forum</a:t>
            </a:r>
          </a:p>
          <a:p>
            <a:pPr marL="0" marR="0" indent="0" algn="ctr">
              <a:lnSpc>
                <a:spcPct val="150000"/>
              </a:lnSpc>
              <a:spcBef>
                <a:spcPts val="0"/>
              </a:spcBef>
              <a:spcAft>
                <a:spcPts val="0"/>
              </a:spcAft>
              <a:buNone/>
            </a:pPr>
            <a:endParaRPr lang="en-US" b="1" dirty="0" smtClean="0">
              <a:solidFill>
                <a:srgbClr val="365F91"/>
              </a:solidFill>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buNone/>
            </a:pPr>
            <a:endParaRPr lang="en-US" b="1" dirty="0" smtClean="0">
              <a:solidFill>
                <a:srgbClr val="365F91"/>
              </a:solidFill>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buNone/>
            </a:pPr>
            <a:endParaRPr lang="en-US" sz="8000" b="1" dirty="0" smtClean="0">
              <a:solidFill>
                <a:srgbClr val="365F91"/>
              </a:solidFill>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buNone/>
            </a:pPr>
            <a:endParaRPr lang="en-US" sz="2000" b="1" dirty="0" smtClean="0">
              <a:solidFill>
                <a:srgbClr val="365F91"/>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endParaRPr lang="en-US" b="1" dirty="0">
              <a:solidFill>
                <a:srgbClr val="365F9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641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
            <a:lum/>
          </a:blip>
          <a:srcRect/>
          <a:tile tx="0" ty="0" sx="100000" sy="100000" flip="none" algn="ctr"/>
        </a:blipFill>
        <a:effectLst/>
      </p:bgPr>
    </p:bg>
    <p:spTree>
      <p:nvGrpSpPr>
        <p:cNvPr id="1" name=""/>
        <p:cNvGrpSpPr/>
        <p:nvPr/>
      </p:nvGrpSpPr>
      <p:grpSpPr>
        <a:xfrm>
          <a:off x="0" y="0"/>
          <a:ext cx="0" cy="0"/>
          <a:chOff x="0" y="0"/>
          <a:chExt cx="0" cy="0"/>
        </a:xfrm>
      </p:grpSpPr>
      <p:sp>
        <p:nvSpPr>
          <p:cNvPr id="3" name="Title 2"/>
          <p:cNvSpPr txBox="1">
            <a:spLocks/>
          </p:cNvSpPr>
          <p:nvPr/>
        </p:nvSpPr>
        <p:spPr>
          <a:xfrm>
            <a:off x="0" y="0"/>
            <a:ext cx="12192000" cy="6858000"/>
          </a:xfrm>
          <a:prstGeom prst="parallelogram">
            <a:avLst>
              <a:gd name="adj" fmla="val 0"/>
            </a:avLst>
          </a:prstGeom>
          <a:solidFill>
            <a:schemeClr val="tx1">
              <a:alpha val="0"/>
            </a:schemeClr>
          </a:solidFill>
        </p:spPr>
        <p:txBody>
          <a:bodyPr vert="horz" lIns="91440" tIns="45720" rIns="91440" bIns="45720" rtlCol="0" anchor="ctr">
            <a:noAutofit/>
          </a:bodyPr>
          <a:lstStyle>
            <a:lvl1pPr algn="l" defTabSz="915001" rtl="0" eaLnBrk="1" fontAlgn="base" hangingPunct="1">
              <a:spcBef>
                <a:spcPct val="0"/>
              </a:spcBef>
              <a:spcAft>
                <a:spcPct val="0"/>
              </a:spcAft>
              <a:defRPr sz="3600" b="0">
                <a:solidFill>
                  <a:schemeClr val="tx1"/>
                </a:solidFill>
                <a:latin typeface="+mj-lt"/>
                <a:ea typeface="+mj-ea"/>
                <a:cs typeface="+mj-cs"/>
              </a:defRPr>
            </a:lvl1pPr>
            <a:lvl2pPr algn="ctr" defTabSz="915001" rtl="0" eaLnBrk="1" fontAlgn="base" hangingPunct="1">
              <a:spcBef>
                <a:spcPct val="0"/>
              </a:spcBef>
              <a:spcAft>
                <a:spcPct val="0"/>
              </a:spcAft>
              <a:defRPr sz="3600">
                <a:solidFill>
                  <a:schemeClr val="tx2"/>
                </a:solidFill>
                <a:latin typeface="Arial" charset="0"/>
              </a:defRPr>
            </a:lvl2pPr>
            <a:lvl3pPr algn="ctr" defTabSz="915001" rtl="0" eaLnBrk="1" fontAlgn="base" hangingPunct="1">
              <a:spcBef>
                <a:spcPct val="0"/>
              </a:spcBef>
              <a:spcAft>
                <a:spcPct val="0"/>
              </a:spcAft>
              <a:defRPr sz="3600">
                <a:solidFill>
                  <a:schemeClr val="tx2"/>
                </a:solidFill>
                <a:latin typeface="Arial" charset="0"/>
              </a:defRPr>
            </a:lvl3pPr>
            <a:lvl4pPr algn="ctr" defTabSz="915001" rtl="0" eaLnBrk="1" fontAlgn="base" hangingPunct="1">
              <a:spcBef>
                <a:spcPct val="0"/>
              </a:spcBef>
              <a:spcAft>
                <a:spcPct val="0"/>
              </a:spcAft>
              <a:defRPr sz="3600">
                <a:solidFill>
                  <a:schemeClr val="tx2"/>
                </a:solidFill>
                <a:latin typeface="Arial" charset="0"/>
              </a:defRPr>
            </a:lvl4pPr>
            <a:lvl5pPr algn="ctr" defTabSz="915001" rtl="0" eaLnBrk="1" fontAlgn="base" hangingPunct="1">
              <a:spcBef>
                <a:spcPct val="0"/>
              </a:spcBef>
              <a:spcAft>
                <a:spcPct val="0"/>
              </a:spcAft>
              <a:defRPr sz="3600">
                <a:solidFill>
                  <a:schemeClr val="tx2"/>
                </a:solidFill>
                <a:latin typeface="Arial" charset="0"/>
              </a:defRPr>
            </a:lvl5pPr>
            <a:lvl6pPr marL="412394" algn="ctr" defTabSz="915001" rtl="0" eaLnBrk="1" fontAlgn="base" hangingPunct="1">
              <a:spcBef>
                <a:spcPct val="0"/>
              </a:spcBef>
              <a:spcAft>
                <a:spcPct val="0"/>
              </a:spcAft>
              <a:defRPr sz="3600">
                <a:solidFill>
                  <a:schemeClr val="tx2"/>
                </a:solidFill>
                <a:latin typeface="Arial" charset="0"/>
              </a:defRPr>
            </a:lvl6pPr>
            <a:lvl7pPr marL="824789" algn="ctr" defTabSz="915001" rtl="0" eaLnBrk="1" fontAlgn="base" hangingPunct="1">
              <a:spcBef>
                <a:spcPct val="0"/>
              </a:spcBef>
              <a:spcAft>
                <a:spcPct val="0"/>
              </a:spcAft>
              <a:defRPr sz="3600">
                <a:solidFill>
                  <a:schemeClr val="tx2"/>
                </a:solidFill>
                <a:latin typeface="Arial" charset="0"/>
              </a:defRPr>
            </a:lvl7pPr>
            <a:lvl8pPr marL="1237183" algn="ctr" defTabSz="915001" rtl="0" eaLnBrk="1" fontAlgn="base" hangingPunct="1">
              <a:spcBef>
                <a:spcPct val="0"/>
              </a:spcBef>
              <a:spcAft>
                <a:spcPct val="0"/>
              </a:spcAft>
              <a:defRPr sz="3600">
                <a:solidFill>
                  <a:schemeClr val="tx2"/>
                </a:solidFill>
                <a:latin typeface="Arial" charset="0"/>
              </a:defRPr>
            </a:lvl8pPr>
            <a:lvl9pPr marL="1649578" algn="ctr" defTabSz="915001" rtl="0" eaLnBrk="1" fontAlgn="base" hangingPunct="1">
              <a:spcBef>
                <a:spcPct val="0"/>
              </a:spcBef>
              <a:spcAft>
                <a:spcPct val="0"/>
              </a:spcAft>
              <a:defRPr sz="3600">
                <a:solidFill>
                  <a:schemeClr val="tx2"/>
                </a:solidFill>
                <a:latin typeface="Arial" charset="0"/>
              </a:defRPr>
            </a:lvl9pPr>
          </a:lstStyle>
          <a:p>
            <a:pPr marL="1143000" indent="-1143000">
              <a:buFont typeface="+mj-lt"/>
              <a:buAutoNum type="arabicPeriod"/>
            </a:pPr>
            <a:endParaRPr lang="en-US" sz="5400" b="1" i="1" kern="0" dirty="0">
              <a:ln w="28575">
                <a:solidFill>
                  <a:prstClr val="black"/>
                </a:solidFill>
              </a:ln>
              <a:solidFill>
                <a:prstClr val="white"/>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0" y="365125"/>
            <a:ext cx="12192000" cy="1325563"/>
          </a:xfrm>
        </p:spPr>
        <p:txBody>
          <a:bodyPr>
            <a:normAutofit/>
          </a:bodyPr>
          <a:lstStyle/>
          <a:p>
            <a:pPr algn="ctr"/>
            <a:r>
              <a:rPr lang="en-US" sz="5400" b="1" i="1" u="sng" kern="0" dirty="0" smtClean="0">
                <a:ln w="15875">
                  <a:solidFill>
                    <a:schemeClr val="tx1"/>
                  </a:solidFill>
                </a:ln>
                <a:solidFill>
                  <a:srgbClr val="0070C0"/>
                </a:solidFill>
                <a:latin typeface="Arial" panose="020B0604020202020204" pitchFamily="34" charset="0"/>
                <a:cs typeface="Arial" panose="020B0604020202020204" pitchFamily="34" charset="0"/>
              </a:rPr>
              <a:t>The 7-Minute Market Forecast</a:t>
            </a:r>
            <a:endParaRPr lang="en-US" sz="5400" u="sng" dirty="0">
              <a:solidFill>
                <a:srgbClr val="0070C0"/>
              </a:solidFill>
            </a:endParaRPr>
          </a:p>
        </p:txBody>
      </p:sp>
      <p:sp>
        <p:nvSpPr>
          <p:cNvPr id="4" name="Content Placeholder 3"/>
          <p:cNvSpPr>
            <a:spLocks noGrp="1"/>
          </p:cNvSpPr>
          <p:nvPr>
            <p:ph idx="1"/>
          </p:nvPr>
        </p:nvSpPr>
        <p:spPr>
          <a:xfrm>
            <a:off x="561474" y="1649702"/>
            <a:ext cx="11053010" cy="5200275"/>
          </a:xfrm>
        </p:spPr>
        <p:txBody>
          <a:bodyPr anchor="ctr">
            <a:noAutofit/>
          </a:bodyPr>
          <a:lstStyle/>
          <a:p>
            <a:pPr marL="0" marR="0" indent="0">
              <a:lnSpc>
                <a:spcPct val="150000"/>
              </a:lnSpc>
              <a:spcBef>
                <a:spcPts val="0"/>
              </a:spcBef>
              <a:spcAft>
                <a:spcPts val="0"/>
              </a:spcAft>
              <a:buNone/>
            </a:pPr>
            <a:r>
              <a:rPr lang="en-US" sz="4400" b="1" dirty="0" smtClean="0">
                <a:solidFill>
                  <a:srgbClr val="365F91"/>
                </a:solidFill>
                <a:latin typeface="Calibri" panose="020F0502020204030204" pitchFamily="34" charset="0"/>
                <a:ea typeface="Calibri" panose="020F0502020204030204" pitchFamily="34" charset="0"/>
                <a:cs typeface="Times New Roman" panose="02020603050405020304" pitchFamily="18" charset="0"/>
              </a:rPr>
              <a:t>Review:</a:t>
            </a:r>
          </a:p>
          <a:p>
            <a:pPr marL="914400" lvl="2">
              <a:lnSpc>
                <a:spcPct val="150000"/>
              </a:lnSpc>
              <a:spcBef>
                <a:spcPts val="0"/>
              </a:spcBef>
            </a:pPr>
            <a:r>
              <a:rPr lang="en-US" sz="3200" b="1" dirty="0" smtClean="0">
                <a:solidFill>
                  <a:srgbClr val="365F91"/>
                </a:solidFill>
                <a:latin typeface="Calibri" panose="020F0502020204030204" pitchFamily="34" charset="0"/>
                <a:ea typeface="Calibri" panose="020F0502020204030204" pitchFamily="34" charset="0"/>
                <a:cs typeface="Times New Roman" panose="02020603050405020304" pitchFamily="18" charset="0"/>
              </a:rPr>
              <a:t>Home Page and Views - Insights and Strategy  – CA and US</a:t>
            </a:r>
          </a:p>
          <a:p>
            <a:pPr marL="914400" lvl="2">
              <a:lnSpc>
                <a:spcPct val="150000"/>
              </a:lnSpc>
              <a:spcBef>
                <a:spcPts val="0"/>
              </a:spcBef>
            </a:pPr>
            <a:r>
              <a:rPr lang="en-US" sz="3200" b="1" dirty="0" smtClean="0">
                <a:solidFill>
                  <a:srgbClr val="365F91"/>
                </a:solidFill>
                <a:latin typeface="Calibri" panose="020F0502020204030204" pitchFamily="34" charset="0"/>
                <a:ea typeface="Calibri" panose="020F0502020204030204" pitchFamily="34" charset="0"/>
                <a:cs typeface="Times New Roman" panose="02020603050405020304" pitchFamily="18" charset="0"/>
              </a:rPr>
              <a:t>Analysis of the Market Timing Graph</a:t>
            </a:r>
          </a:p>
          <a:p>
            <a:pPr marL="914400" lvl="2">
              <a:lnSpc>
                <a:spcPct val="150000"/>
              </a:lnSpc>
              <a:spcBef>
                <a:spcPts val="0"/>
              </a:spcBef>
            </a:pPr>
            <a:r>
              <a:rPr lang="en-US" sz="3200" b="1" dirty="0" smtClean="0">
                <a:solidFill>
                  <a:srgbClr val="365F91"/>
                </a:solidFill>
                <a:latin typeface="Calibri" panose="020F0502020204030204" pitchFamily="34" charset="0"/>
                <a:ea typeface="Calibri" panose="020F0502020204030204" pitchFamily="34" charset="0"/>
                <a:cs typeface="Times New Roman" panose="02020603050405020304" pitchFamily="18" charset="0"/>
              </a:rPr>
              <a:t>Market </a:t>
            </a:r>
            <a:r>
              <a:rPr lang="en-US" sz="3200" b="1" dirty="0">
                <a:solidFill>
                  <a:srgbClr val="365F91"/>
                </a:solidFill>
                <a:latin typeface="Calibri" panose="020F0502020204030204" pitchFamily="34" charset="0"/>
                <a:ea typeface="Calibri" panose="020F0502020204030204" pitchFamily="34" charset="0"/>
                <a:cs typeface="Times New Roman" panose="02020603050405020304" pitchFamily="18" charset="0"/>
              </a:rPr>
              <a:t>Climate </a:t>
            </a:r>
            <a:endParaRPr lang="en-US" sz="3200" b="1" dirty="0" smtClean="0">
              <a:solidFill>
                <a:srgbClr val="365F91"/>
              </a:solidFill>
              <a:latin typeface="Calibri" panose="020F0502020204030204" pitchFamily="34" charset="0"/>
              <a:ea typeface="Calibri" panose="020F0502020204030204" pitchFamily="34" charset="0"/>
              <a:cs typeface="Times New Roman" panose="02020603050405020304" pitchFamily="18" charset="0"/>
            </a:endParaRPr>
          </a:p>
          <a:p>
            <a:pPr marL="914400" lvl="2">
              <a:lnSpc>
                <a:spcPct val="150000"/>
              </a:lnSpc>
              <a:spcBef>
                <a:spcPts val="0"/>
              </a:spcBef>
            </a:pPr>
            <a:r>
              <a:rPr lang="en-US" sz="3200" b="1" dirty="0" smtClean="0">
                <a:solidFill>
                  <a:srgbClr val="365F91"/>
                </a:solidFill>
                <a:latin typeface="Calibri" panose="020F0502020204030204" pitchFamily="34" charset="0"/>
                <a:ea typeface="Calibri" panose="020F0502020204030204" pitchFamily="34" charset="0"/>
                <a:cs typeface="Times New Roman" panose="02020603050405020304" pitchFamily="18" charset="0"/>
              </a:rPr>
              <a:t>This week’s Special Presentation</a:t>
            </a:r>
          </a:p>
          <a:p>
            <a:pPr marL="914400" lvl="2">
              <a:lnSpc>
                <a:spcPct val="150000"/>
              </a:lnSpc>
              <a:spcBef>
                <a:spcPts val="0"/>
              </a:spcBef>
            </a:pPr>
            <a:endParaRPr lang="en-US" sz="3600" b="1" dirty="0" smtClean="0">
              <a:solidFill>
                <a:srgbClr val="365F91"/>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endParaRPr lang="en-US" sz="2800" b="1" dirty="0">
              <a:solidFill>
                <a:srgbClr val="365F9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3668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left)">
                                      <p:cBhvr>
                                        <p:cTn id="10" dur="500"/>
                                        <p:tgtEl>
                                          <p:spTgt spid="4">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left)">
                                      <p:cBhvr>
                                        <p:cTn id="13" dur="500"/>
                                        <p:tgtEl>
                                          <p:spTgt spid="4">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left)">
                                      <p:cBhvr>
                                        <p:cTn id="16" dur="500"/>
                                        <p:tgtEl>
                                          <p:spTgt spid="4">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left)">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
            <a:lum/>
          </a:blip>
          <a:srcRect/>
          <a:tile tx="0" ty="0" sx="100000" sy="100000" flip="none" algn="ctr"/>
        </a:blipFill>
        <a:effectLst/>
      </p:bgPr>
    </p:bg>
    <p:spTree>
      <p:nvGrpSpPr>
        <p:cNvPr id="1" name=""/>
        <p:cNvGrpSpPr/>
        <p:nvPr/>
      </p:nvGrpSpPr>
      <p:grpSpPr>
        <a:xfrm>
          <a:off x="0" y="0"/>
          <a:ext cx="0" cy="0"/>
          <a:chOff x="0" y="0"/>
          <a:chExt cx="0" cy="0"/>
        </a:xfrm>
      </p:grpSpPr>
      <p:sp>
        <p:nvSpPr>
          <p:cNvPr id="3" name="Title 2"/>
          <p:cNvSpPr txBox="1">
            <a:spLocks/>
          </p:cNvSpPr>
          <p:nvPr/>
        </p:nvSpPr>
        <p:spPr>
          <a:xfrm>
            <a:off x="0" y="0"/>
            <a:ext cx="12192000" cy="6858000"/>
          </a:xfrm>
          <a:prstGeom prst="parallelogram">
            <a:avLst>
              <a:gd name="adj" fmla="val 0"/>
            </a:avLst>
          </a:prstGeom>
          <a:solidFill>
            <a:schemeClr val="tx1">
              <a:alpha val="0"/>
            </a:schemeClr>
          </a:solidFill>
        </p:spPr>
        <p:txBody>
          <a:bodyPr vert="horz" lIns="91440" tIns="45720" rIns="91440" bIns="45720" rtlCol="0" anchor="ctr">
            <a:noAutofit/>
          </a:bodyPr>
          <a:lstStyle>
            <a:lvl1pPr algn="l" defTabSz="915001" rtl="0" eaLnBrk="1" fontAlgn="base" hangingPunct="1">
              <a:spcBef>
                <a:spcPct val="0"/>
              </a:spcBef>
              <a:spcAft>
                <a:spcPct val="0"/>
              </a:spcAft>
              <a:defRPr sz="3600" b="0">
                <a:solidFill>
                  <a:schemeClr val="tx1"/>
                </a:solidFill>
                <a:latin typeface="+mj-lt"/>
                <a:ea typeface="+mj-ea"/>
                <a:cs typeface="+mj-cs"/>
              </a:defRPr>
            </a:lvl1pPr>
            <a:lvl2pPr algn="ctr" defTabSz="915001" rtl="0" eaLnBrk="1" fontAlgn="base" hangingPunct="1">
              <a:spcBef>
                <a:spcPct val="0"/>
              </a:spcBef>
              <a:spcAft>
                <a:spcPct val="0"/>
              </a:spcAft>
              <a:defRPr sz="3600">
                <a:solidFill>
                  <a:schemeClr val="tx2"/>
                </a:solidFill>
                <a:latin typeface="Arial" charset="0"/>
              </a:defRPr>
            </a:lvl2pPr>
            <a:lvl3pPr algn="ctr" defTabSz="915001" rtl="0" eaLnBrk="1" fontAlgn="base" hangingPunct="1">
              <a:spcBef>
                <a:spcPct val="0"/>
              </a:spcBef>
              <a:spcAft>
                <a:spcPct val="0"/>
              </a:spcAft>
              <a:defRPr sz="3600">
                <a:solidFill>
                  <a:schemeClr val="tx2"/>
                </a:solidFill>
                <a:latin typeface="Arial" charset="0"/>
              </a:defRPr>
            </a:lvl3pPr>
            <a:lvl4pPr algn="ctr" defTabSz="915001" rtl="0" eaLnBrk="1" fontAlgn="base" hangingPunct="1">
              <a:spcBef>
                <a:spcPct val="0"/>
              </a:spcBef>
              <a:spcAft>
                <a:spcPct val="0"/>
              </a:spcAft>
              <a:defRPr sz="3600">
                <a:solidFill>
                  <a:schemeClr val="tx2"/>
                </a:solidFill>
                <a:latin typeface="Arial" charset="0"/>
              </a:defRPr>
            </a:lvl4pPr>
            <a:lvl5pPr algn="ctr" defTabSz="915001" rtl="0" eaLnBrk="1" fontAlgn="base" hangingPunct="1">
              <a:spcBef>
                <a:spcPct val="0"/>
              </a:spcBef>
              <a:spcAft>
                <a:spcPct val="0"/>
              </a:spcAft>
              <a:defRPr sz="3600">
                <a:solidFill>
                  <a:schemeClr val="tx2"/>
                </a:solidFill>
                <a:latin typeface="Arial" charset="0"/>
              </a:defRPr>
            </a:lvl5pPr>
            <a:lvl6pPr marL="412394" algn="ctr" defTabSz="915001" rtl="0" eaLnBrk="1" fontAlgn="base" hangingPunct="1">
              <a:spcBef>
                <a:spcPct val="0"/>
              </a:spcBef>
              <a:spcAft>
                <a:spcPct val="0"/>
              </a:spcAft>
              <a:defRPr sz="3600">
                <a:solidFill>
                  <a:schemeClr val="tx2"/>
                </a:solidFill>
                <a:latin typeface="Arial" charset="0"/>
              </a:defRPr>
            </a:lvl6pPr>
            <a:lvl7pPr marL="824789" algn="ctr" defTabSz="915001" rtl="0" eaLnBrk="1" fontAlgn="base" hangingPunct="1">
              <a:spcBef>
                <a:spcPct val="0"/>
              </a:spcBef>
              <a:spcAft>
                <a:spcPct val="0"/>
              </a:spcAft>
              <a:defRPr sz="3600">
                <a:solidFill>
                  <a:schemeClr val="tx2"/>
                </a:solidFill>
                <a:latin typeface="Arial" charset="0"/>
              </a:defRPr>
            </a:lvl7pPr>
            <a:lvl8pPr marL="1237183" algn="ctr" defTabSz="915001" rtl="0" eaLnBrk="1" fontAlgn="base" hangingPunct="1">
              <a:spcBef>
                <a:spcPct val="0"/>
              </a:spcBef>
              <a:spcAft>
                <a:spcPct val="0"/>
              </a:spcAft>
              <a:defRPr sz="3600">
                <a:solidFill>
                  <a:schemeClr val="tx2"/>
                </a:solidFill>
                <a:latin typeface="Arial" charset="0"/>
              </a:defRPr>
            </a:lvl8pPr>
            <a:lvl9pPr marL="1649578" algn="ctr" defTabSz="915001" rtl="0" eaLnBrk="1" fontAlgn="base" hangingPunct="1">
              <a:spcBef>
                <a:spcPct val="0"/>
              </a:spcBef>
              <a:spcAft>
                <a:spcPct val="0"/>
              </a:spcAft>
              <a:defRPr sz="3600">
                <a:solidFill>
                  <a:schemeClr val="tx2"/>
                </a:solidFill>
                <a:latin typeface="Arial" charset="0"/>
              </a:defRPr>
            </a:lvl9pPr>
          </a:lstStyle>
          <a:p>
            <a:pPr marL="1143000" indent="-1143000">
              <a:buFont typeface="+mj-lt"/>
              <a:buAutoNum type="arabicPeriod"/>
            </a:pPr>
            <a:endParaRPr lang="en-US" sz="5400" b="1" i="1" kern="0" dirty="0">
              <a:ln w="28575">
                <a:solidFill>
                  <a:prstClr val="black"/>
                </a:solidFill>
              </a:ln>
              <a:solidFill>
                <a:prstClr val="white"/>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0" y="365125"/>
            <a:ext cx="12192000" cy="1325563"/>
          </a:xfrm>
        </p:spPr>
        <p:txBody>
          <a:bodyPr>
            <a:normAutofit/>
          </a:bodyPr>
          <a:lstStyle/>
          <a:p>
            <a:pPr algn="ctr"/>
            <a:r>
              <a:rPr lang="en-US" sz="5400" b="1" i="1" u="sng" kern="0" dirty="0" smtClean="0">
                <a:ln w="15875">
                  <a:solidFill>
                    <a:schemeClr val="tx1"/>
                  </a:solidFill>
                </a:ln>
                <a:solidFill>
                  <a:srgbClr val="0070C0"/>
                </a:solidFill>
                <a:latin typeface="Arial" panose="020B0604020202020204" pitchFamily="34" charset="0"/>
                <a:cs typeface="Arial" panose="020B0604020202020204" pitchFamily="34" charset="0"/>
              </a:rPr>
              <a:t>The 7-Minute Market Forecast</a:t>
            </a:r>
            <a:endParaRPr lang="en-US" sz="5400" u="sng" dirty="0">
              <a:solidFill>
                <a:srgbClr val="0070C0"/>
              </a:solidFill>
            </a:endParaRPr>
          </a:p>
        </p:txBody>
      </p:sp>
      <p:sp>
        <p:nvSpPr>
          <p:cNvPr id="4" name="Content Placeholder 3"/>
          <p:cNvSpPr>
            <a:spLocks noGrp="1"/>
          </p:cNvSpPr>
          <p:nvPr>
            <p:ph idx="1"/>
          </p:nvPr>
        </p:nvSpPr>
        <p:spPr>
          <a:xfrm>
            <a:off x="561474" y="1649702"/>
            <a:ext cx="11053010" cy="5200275"/>
          </a:xfrm>
        </p:spPr>
        <p:txBody>
          <a:bodyPr anchor="ctr">
            <a:noAutofit/>
          </a:bodyPr>
          <a:lstStyle/>
          <a:p>
            <a:pPr marL="0" marR="0" indent="0">
              <a:lnSpc>
                <a:spcPct val="150000"/>
              </a:lnSpc>
              <a:spcBef>
                <a:spcPts val="0"/>
              </a:spcBef>
              <a:spcAft>
                <a:spcPts val="0"/>
              </a:spcAft>
              <a:buNone/>
            </a:pPr>
            <a:r>
              <a:rPr lang="en-US" sz="4400" b="1" dirty="0" smtClean="0">
                <a:solidFill>
                  <a:srgbClr val="365F91"/>
                </a:solidFill>
                <a:latin typeface="Calibri" panose="020F0502020204030204" pitchFamily="34" charset="0"/>
                <a:ea typeface="Calibri" panose="020F0502020204030204" pitchFamily="34" charset="0"/>
                <a:cs typeface="Times New Roman" panose="02020603050405020304" pitchFamily="18" charset="0"/>
              </a:rPr>
              <a:t>Review:</a:t>
            </a:r>
          </a:p>
          <a:p>
            <a:pPr marL="914400" lvl="2">
              <a:lnSpc>
                <a:spcPct val="150000"/>
              </a:lnSpc>
              <a:spcBef>
                <a:spcPts val="0"/>
              </a:spcBef>
            </a:pPr>
            <a:r>
              <a:rPr lang="en-US" sz="3200" b="1" dirty="0" smtClean="0">
                <a:solidFill>
                  <a:srgbClr val="365F91"/>
                </a:solidFill>
                <a:latin typeface="Calibri" panose="020F0502020204030204" pitchFamily="34" charset="0"/>
                <a:ea typeface="Calibri" panose="020F0502020204030204" pitchFamily="34" charset="0"/>
                <a:cs typeface="Times New Roman" panose="02020603050405020304" pitchFamily="18" charset="0"/>
              </a:rPr>
              <a:t>Home Page and Views - Insights and Strategy  – CA and US</a:t>
            </a:r>
          </a:p>
          <a:p>
            <a:pPr marL="914400" lvl="2">
              <a:lnSpc>
                <a:spcPct val="150000"/>
              </a:lnSpc>
              <a:spcBef>
                <a:spcPts val="0"/>
              </a:spcBef>
            </a:pPr>
            <a:r>
              <a:rPr lang="en-US" sz="3200" b="1" dirty="0" smtClean="0">
                <a:solidFill>
                  <a:srgbClr val="365F91"/>
                </a:solidFill>
                <a:latin typeface="Calibri" panose="020F0502020204030204" pitchFamily="34" charset="0"/>
                <a:ea typeface="Calibri" panose="020F0502020204030204" pitchFamily="34" charset="0"/>
                <a:cs typeface="Times New Roman" panose="02020603050405020304" pitchFamily="18" charset="0"/>
              </a:rPr>
              <a:t>Analysis of the Market Timing Graph</a:t>
            </a:r>
          </a:p>
          <a:p>
            <a:pPr marL="914400" lvl="2">
              <a:lnSpc>
                <a:spcPct val="150000"/>
              </a:lnSpc>
              <a:spcBef>
                <a:spcPts val="0"/>
              </a:spcBef>
            </a:pPr>
            <a:r>
              <a:rPr lang="en-US" sz="3200" b="1" dirty="0" smtClean="0">
                <a:solidFill>
                  <a:srgbClr val="365F91"/>
                </a:solidFill>
                <a:latin typeface="Calibri" panose="020F0502020204030204" pitchFamily="34" charset="0"/>
                <a:ea typeface="Calibri" panose="020F0502020204030204" pitchFamily="34" charset="0"/>
                <a:cs typeface="Times New Roman" panose="02020603050405020304" pitchFamily="18" charset="0"/>
              </a:rPr>
              <a:t>Market </a:t>
            </a:r>
            <a:r>
              <a:rPr lang="en-US" sz="3200" b="1" dirty="0">
                <a:solidFill>
                  <a:srgbClr val="365F91"/>
                </a:solidFill>
                <a:latin typeface="Calibri" panose="020F0502020204030204" pitchFamily="34" charset="0"/>
                <a:ea typeface="Calibri" panose="020F0502020204030204" pitchFamily="34" charset="0"/>
                <a:cs typeface="Times New Roman" panose="02020603050405020304" pitchFamily="18" charset="0"/>
              </a:rPr>
              <a:t>Climate </a:t>
            </a:r>
            <a:endParaRPr lang="en-US" sz="3200" b="1" dirty="0" smtClean="0">
              <a:solidFill>
                <a:srgbClr val="365F91"/>
              </a:solidFill>
              <a:latin typeface="Calibri" panose="020F0502020204030204" pitchFamily="34" charset="0"/>
              <a:ea typeface="Calibri" panose="020F0502020204030204" pitchFamily="34" charset="0"/>
              <a:cs typeface="Times New Roman" panose="02020603050405020304" pitchFamily="18" charset="0"/>
            </a:endParaRPr>
          </a:p>
          <a:p>
            <a:pPr marL="914400" lvl="2">
              <a:lnSpc>
                <a:spcPct val="150000"/>
              </a:lnSpc>
              <a:spcBef>
                <a:spcPts val="0"/>
              </a:spcBef>
            </a:pPr>
            <a:r>
              <a:rPr lang="en-US" sz="3200" b="1" dirty="0" smtClean="0">
                <a:solidFill>
                  <a:srgbClr val="365F91"/>
                </a:solidFill>
                <a:latin typeface="Calibri" panose="020F0502020204030204" pitchFamily="34" charset="0"/>
                <a:ea typeface="Calibri" panose="020F0502020204030204" pitchFamily="34" charset="0"/>
                <a:cs typeface="Times New Roman" panose="02020603050405020304" pitchFamily="18" charset="0"/>
              </a:rPr>
              <a:t>This week’s Special Presentation</a:t>
            </a:r>
          </a:p>
          <a:p>
            <a:pPr marL="914400" lvl="2">
              <a:lnSpc>
                <a:spcPct val="150000"/>
              </a:lnSpc>
              <a:spcBef>
                <a:spcPts val="0"/>
              </a:spcBef>
            </a:pPr>
            <a:endParaRPr lang="en-US" sz="3600" b="1" dirty="0" smtClean="0">
              <a:solidFill>
                <a:srgbClr val="365F91"/>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endParaRPr lang="en-US" sz="2800" b="1" dirty="0">
              <a:solidFill>
                <a:srgbClr val="365F9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0" y="0"/>
            <a:ext cx="12192000" cy="68499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45774" y="357102"/>
            <a:ext cx="3034748" cy="2123658"/>
          </a:xfrm>
          <a:prstGeom prst="rect">
            <a:avLst/>
          </a:prstGeom>
          <a:noFill/>
        </p:spPr>
        <p:txBody>
          <a:bodyPr wrap="square" rtlCol="0">
            <a:spAutoFit/>
          </a:bodyPr>
          <a:lstStyle/>
          <a:p>
            <a:r>
              <a:rPr lang="en-US" dirty="0" smtClean="0"/>
              <a:t>Keeping On Top of the Market</a:t>
            </a:r>
          </a:p>
          <a:p>
            <a:endParaRPr lang="en-US" dirty="0"/>
          </a:p>
          <a:p>
            <a:pPr marL="342900" indent="-342900">
              <a:buAutoNum type="arabicPeriod"/>
            </a:pPr>
            <a:r>
              <a:rPr lang="en-US" sz="1600" dirty="0" smtClean="0"/>
              <a:t>Read The Views – US and CA</a:t>
            </a:r>
          </a:p>
          <a:p>
            <a:pPr marL="342900" indent="-342900">
              <a:buAutoNum type="arabicPeriod"/>
            </a:pPr>
            <a:r>
              <a:rPr lang="en-US" sz="1600" dirty="0" smtClean="0"/>
              <a:t>Listen to the Daily Color Guard Reports – US Database</a:t>
            </a:r>
          </a:p>
          <a:p>
            <a:pPr marL="342900" indent="-342900">
              <a:buAutoNum type="arabicPeriod"/>
            </a:pPr>
            <a:r>
              <a:rPr lang="en-US" sz="1600" dirty="0" smtClean="0"/>
              <a:t>Study the Home Page</a:t>
            </a:r>
          </a:p>
          <a:p>
            <a:pPr marL="342900" indent="-342900">
              <a:buAutoNum type="arabicPeriod"/>
            </a:pPr>
            <a:r>
              <a:rPr lang="en-US" sz="1600" dirty="0" smtClean="0"/>
              <a:t>Study the Derby Leaders for insights into market direction.</a:t>
            </a:r>
            <a:endParaRPr lang="en-US" sz="1600" dirty="0"/>
          </a:p>
        </p:txBody>
      </p:sp>
      <p:pic>
        <p:nvPicPr>
          <p:cNvPr id="10" name="Snagit_PPTDD2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619941"/>
            <a:ext cx="3347220" cy="4090854"/>
          </a:xfrm>
          <a:prstGeom prst="rect">
            <a:avLst/>
          </a:prstGeom>
        </p:spPr>
      </p:pic>
      <p:pic>
        <p:nvPicPr>
          <p:cNvPr id="15" name="Snagit_PPTA99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2991" y="4509319"/>
            <a:ext cx="8588899" cy="2201476"/>
          </a:xfrm>
          <a:prstGeom prst="rect">
            <a:avLst/>
          </a:prstGeom>
        </p:spPr>
      </p:pic>
      <p:pic>
        <p:nvPicPr>
          <p:cNvPr id="11"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93425" y="5866604"/>
            <a:ext cx="725488"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Snagit_PPT219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44698" y="2468040"/>
            <a:ext cx="8537192" cy="1913896"/>
          </a:xfrm>
          <a:prstGeom prst="rect">
            <a:avLst/>
          </a:prstGeom>
        </p:spPr>
      </p:pic>
      <p:pic>
        <p:nvPicPr>
          <p:cNvPr id="18" name="Snagit_PPTA0B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44698" y="366845"/>
            <a:ext cx="8537192" cy="2038095"/>
          </a:xfrm>
          <a:prstGeom prst="rect">
            <a:avLst/>
          </a:prstGeom>
        </p:spPr>
      </p:pic>
      <p:pic>
        <p:nvPicPr>
          <p:cNvPr id="12" name="Picture 9"/>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30681" y="516876"/>
            <a:ext cx="725488"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Connector 19"/>
          <p:cNvCxnSpPr/>
          <p:nvPr/>
        </p:nvCxnSpPr>
        <p:spPr>
          <a:xfrm>
            <a:off x="9418913" y="1987826"/>
            <a:ext cx="2534548"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flipV="1">
            <a:off x="3644348" y="2160104"/>
            <a:ext cx="3856382" cy="132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0686187" y="3975652"/>
            <a:ext cx="1400638" cy="1325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644348" y="4145214"/>
            <a:ext cx="226612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6427303" y="5499652"/>
            <a:ext cx="5526158" cy="391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3544698" y="5711687"/>
            <a:ext cx="4062050" cy="391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9490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left)">
                                      <p:cBhvr>
                                        <p:cTn id="10" dur="500"/>
                                        <p:tgtEl>
                                          <p:spTgt spid="4">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left)">
                                      <p:cBhvr>
                                        <p:cTn id="13" dur="500"/>
                                        <p:tgtEl>
                                          <p:spTgt spid="4">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left)">
                                      <p:cBhvr>
                                        <p:cTn id="16" dur="500"/>
                                        <p:tgtEl>
                                          <p:spTgt spid="4">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left)">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
            <a:lum/>
          </a:blip>
          <a:srcRect/>
          <a:tile tx="0" ty="0" sx="100000" sy="100000" flip="none" algn="ctr"/>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838200" y="33821"/>
            <a:ext cx="10515600" cy="1325563"/>
          </a:xfrm>
        </p:spPr>
        <p:txBody>
          <a:bodyPr/>
          <a:lstStyle/>
          <a:p>
            <a:pPr algn="ctr"/>
            <a:r>
              <a:rPr lang="en-US" dirty="0" smtClean="0">
                <a:latin typeface="Corbel" panose="020B0503020204020204" pitchFamily="34" charset="0"/>
              </a:rPr>
              <a:t>Join Us: Tuesday, SOTW Q&amp;A Webcast</a:t>
            </a:r>
            <a:endParaRPr lang="en-US" dirty="0">
              <a:latin typeface="Corbel" panose="020B0503020204020204" pitchFamily="34" charset="0"/>
            </a:endParaRPr>
          </a:p>
        </p:txBody>
      </p:sp>
      <p:pic>
        <p:nvPicPr>
          <p:cNvPr id="4" name="Snagit_PPTB20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983" y="3767192"/>
            <a:ext cx="10880034" cy="2897930"/>
          </a:xfrm>
          <a:prstGeom prst="rect">
            <a:avLst/>
          </a:prstGeom>
        </p:spPr>
      </p:pic>
      <p:pic>
        <p:nvPicPr>
          <p:cNvPr id="7" name="Snagit_PPT16E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5524" y="1174314"/>
            <a:ext cx="5580952" cy="2400000"/>
          </a:xfrm>
          <a:prstGeom prst="rect">
            <a:avLst/>
          </a:prstGeom>
        </p:spPr>
      </p:pic>
    </p:spTree>
    <p:extLst>
      <p:ext uri="{BB962C8B-B14F-4D97-AF65-F5344CB8AC3E}">
        <p14:creationId xmlns:p14="http://schemas.microsoft.com/office/powerpoint/2010/main" val="393412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
            <a:lum/>
          </a:blip>
          <a:srcRect/>
          <a:tile tx="0" ty="0" sx="100000" sy="100000" flip="none" algn="ctr"/>
        </a:blipFill>
        <a:effectLst/>
      </p:bgPr>
    </p:bg>
    <p:spTree>
      <p:nvGrpSpPr>
        <p:cNvPr id="1" name=""/>
        <p:cNvGrpSpPr/>
        <p:nvPr/>
      </p:nvGrpSpPr>
      <p:grpSpPr>
        <a:xfrm>
          <a:off x="0" y="0"/>
          <a:ext cx="0" cy="0"/>
          <a:chOff x="0" y="0"/>
          <a:chExt cx="0" cy="0"/>
        </a:xfrm>
      </p:grpSpPr>
      <p:sp>
        <p:nvSpPr>
          <p:cNvPr id="3" name="Title 2"/>
          <p:cNvSpPr txBox="1">
            <a:spLocks/>
          </p:cNvSpPr>
          <p:nvPr/>
        </p:nvSpPr>
        <p:spPr>
          <a:xfrm>
            <a:off x="0" y="0"/>
            <a:ext cx="12192000" cy="6858000"/>
          </a:xfrm>
          <a:prstGeom prst="parallelogram">
            <a:avLst>
              <a:gd name="adj" fmla="val 0"/>
            </a:avLst>
          </a:prstGeom>
          <a:solidFill>
            <a:schemeClr val="tx1">
              <a:alpha val="0"/>
            </a:schemeClr>
          </a:solidFill>
        </p:spPr>
        <p:txBody>
          <a:bodyPr vert="horz" lIns="91440" tIns="45720" rIns="91440" bIns="45720" rtlCol="0" anchor="ctr">
            <a:noAutofit/>
          </a:bodyPr>
          <a:lstStyle>
            <a:lvl1pPr algn="l" defTabSz="915001" rtl="0" eaLnBrk="1" fontAlgn="base" hangingPunct="1">
              <a:spcBef>
                <a:spcPct val="0"/>
              </a:spcBef>
              <a:spcAft>
                <a:spcPct val="0"/>
              </a:spcAft>
              <a:defRPr sz="3600" b="0">
                <a:solidFill>
                  <a:schemeClr val="tx1"/>
                </a:solidFill>
                <a:latin typeface="+mj-lt"/>
                <a:ea typeface="+mj-ea"/>
                <a:cs typeface="+mj-cs"/>
              </a:defRPr>
            </a:lvl1pPr>
            <a:lvl2pPr algn="ctr" defTabSz="915001" rtl="0" eaLnBrk="1" fontAlgn="base" hangingPunct="1">
              <a:spcBef>
                <a:spcPct val="0"/>
              </a:spcBef>
              <a:spcAft>
                <a:spcPct val="0"/>
              </a:spcAft>
              <a:defRPr sz="3600">
                <a:solidFill>
                  <a:schemeClr val="tx2"/>
                </a:solidFill>
                <a:latin typeface="Arial" charset="0"/>
              </a:defRPr>
            </a:lvl2pPr>
            <a:lvl3pPr algn="ctr" defTabSz="915001" rtl="0" eaLnBrk="1" fontAlgn="base" hangingPunct="1">
              <a:spcBef>
                <a:spcPct val="0"/>
              </a:spcBef>
              <a:spcAft>
                <a:spcPct val="0"/>
              </a:spcAft>
              <a:defRPr sz="3600">
                <a:solidFill>
                  <a:schemeClr val="tx2"/>
                </a:solidFill>
                <a:latin typeface="Arial" charset="0"/>
              </a:defRPr>
            </a:lvl3pPr>
            <a:lvl4pPr algn="ctr" defTabSz="915001" rtl="0" eaLnBrk="1" fontAlgn="base" hangingPunct="1">
              <a:spcBef>
                <a:spcPct val="0"/>
              </a:spcBef>
              <a:spcAft>
                <a:spcPct val="0"/>
              </a:spcAft>
              <a:defRPr sz="3600">
                <a:solidFill>
                  <a:schemeClr val="tx2"/>
                </a:solidFill>
                <a:latin typeface="Arial" charset="0"/>
              </a:defRPr>
            </a:lvl4pPr>
            <a:lvl5pPr algn="ctr" defTabSz="915001" rtl="0" eaLnBrk="1" fontAlgn="base" hangingPunct="1">
              <a:spcBef>
                <a:spcPct val="0"/>
              </a:spcBef>
              <a:spcAft>
                <a:spcPct val="0"/>
              </a:spcAft>
              <a:defRPr sz="3600">
                <a:solidFill>
                  <a:schemeClr val="tx2"/>
                </a:solidFill>
                <a:latin typeface="Arial" charset="0"/>
              </a:defRPr>
            </a:lvl5pPr>
            <a:lvl6pPr marL="412394" algn="ctr" defTabSz="915001" rtl="0" eaLnBrk="1" fontAlgn="base" hangingPunct="1">
              <a:spcBef>
                <a:spcPct val="0"/>
              </a:spcBef>
              <a:spcAft>
                <a:spcPct val="0"/>
              </a:spcAft>
              <a:defRPr sz="3600">
                <a:solidFill>
                  <a:schemeClr val="tx2"/>
                </a:solidFill>
                <a:latin typeface="Arial" charset="0"/>
              </a:defRPr>
            </a:lvl6pPr>
            <a:lvl7pPr marL="824789" algn="ctr" defTabSz="915001" rtl="0" eaLnBrk="1" fontAlgn="base" hangingPunct="1">
              <a:spcBef>
                <a:spcPct val="0"/>
              </a:spcBef>
              <a:spcAft>
                <a:spcPct val="0"/>
              </a:spcAft>
              <a:defRPr sz="3600">
                <a:solidFill>
                  <a:schemeClr val="tx2"/>
                </a:solidFill>
                <a:latin typeface="Arial" charset="0"/>
              </a:defRPr>
            </a:lvl7pPr>
            <a:lvl8pPr marL="1237183" algn="ctr" defTabSz="915001" rtl="0" eaLnBrk="1" fontAlgn="base" hangingPunct="1">
              <a:spcBef>
                <a:spcPct val="0"/>
              </a:spcBef>
              <a:spcAft>
                <a:spcPct val="0"/>
              </a:spcAft>
              <a:defRPr sz="3600">
                <a:solidFill>
                  <a:schemeClr val="tx2"/>
                </a:solidFill>
                <a:latin typeface="Arial" charset="0"/>
              </a:defRPr>
            </a:lvl8pPr>
            <a:lvl9pPr marL="1649578" algn="ctr" defTabSz="915001" rtl="0" eaLnBrk="1" fontAlgn="base" hangingPunct="1">
              <a:spcBef>
                <a:spcPct val="0"/>
              </a:spcBef>
              <a:spcAft>
                <a:spcPct val="0"/>
              </a:spcAft>
              <a:defRPr sz="3600">
                <a:solidFill>
                  <a:schemeClr val="tx2"/>
                </a:solidFill>
                <a:latin typeface="Arial" charset="0"/>
              </a:defRPr>
            </a:lvl9pPr>
          </a:lstStyle>
          <a:p>
            <a:pPr marL="1143000" marR="0" lvl="0" indent="-1143000" algn="l" defTabSz="915001" rtl="0" eaLnBrk="1" fontAlgn="base" latinLnBrk="0" hangingPunct="1">
              <a:lnSpc>
                <a:spcPct val="100000"/>
              </a:lnSpc>
              <a:spcBef>
                <a:spcPct val="0"/>
              </a:spcBef>
              <a:spcAft>
                <a:spcPct val="0"/>
              </a:spcAft>
              <a:buClrTx/>
              <a:buSzTx/>
              <a:buFont typeface="+mj-lt"/>
              <a:buAutoNum type="arabicPeriod"/>
              <a:tabLst/>
              <a:defRPr/>
            </a:pPr>
            <a:endParaRPr kumimoji="0" lang="en-US" sz="5400" b="1" i="1" u="none" strike="noStrike" kern="0" cap="none" spc="0" normalizeH="0" baseline="0" noProof="0" dirty="0">
              <a:ln w="28575">
                <a:solidFill>
                  <a:prstClr val="black"/>
                </a:solid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2" name="Title 1"/>
          <p:cNvSpPr>
            <a:spLocks noGrp="1"/>
          </p:cNvSpPr>
          <p:nvPr>
            <p:ph type="title"/>
          </p:nvPr>
        </p:nvSpPr>
        <p:spPr>
          <a:xfrm>
            <a:off x="0" y="365125"/>
            <a:ext cx="12192000" cy="1325563"/>
          </a:xfrm>
        </p:spPr>
        <p:txBody>
          <a:bodyPr>
            <a:normAutofit/>
          </a:bodyPr>
          <a:lstStyle/>
          <a:p>
            <a:pPr algn="ctr"/>
            <a:r>
              <a:rPr lang="en-US" sz="5400" b="1" i="1" u="sng" kern="0" dirty="0" smtClean="0">
                <a:ln w="15875">
                  <a:solidFill>
                    <a:schemeClr val="tx1"/>
                  </a:solidFill>
                </a:ln>
                <a:solidFill>
                  <a:srgbClr val="0070C0"/>
                </a:solidFill>
                <a:latin typeface="Arial" panose="020B0604020202020204" pitchFamily="34" charset="0"/>
                <a:cs typeface="Arial" panose="020B0604020202020204" pitchFamily="34" charset="0"/>
              </a:rPr>
              <a:t>User Group News</a:t>
            </a:r>
            <a:endParaRPr lang="en-US" sz="5400" u="sng" dirty="0">
              <a:solidFill>
                <a:srgbClr val="0070C0"/>
              </a:solidFill>
            </a:endParaRPr>
          </a:p>
        </p:txBody>
      </p:sp>
      <p:sp>
        <p:nvSpPr>
          <p:cNvPr id="4" name="Content Placeholder 3"/>
          <p:cNvSpPr>
            <a:spLocks noGrp="1"/>
          </p:cNvSpPr>
          <p:nvPr>
            <p:ph idx="1"/>
          </p:nvPr>
        </p:nvSpPr>
        <p:spPr>
          <a:xfrm>
            <a:off x="561474" y="1649702"/>
            <a:ext cx="11053010" cy="5200275"/>
          </a:xfrm>
        </p:spPr>
        <p:txBody>
          <a:bodyPr anchor="t">
            <a:noAutofit/>
          </a:bodyPr>
          <a:lstStyle/>
          <a:p>
            <a:pPr marL="914400" lvl="2">
              <a:lnSpc>
                <a:spcPct val="150000"/>
              </a:lnSpc>
              <a:spcBef>
                <a:spcPts val="0"/>
              </a:spcBef>
            </a:pPr>
            <a:endParaRPr lang="en-US" sz="3200" b="1" dirty="0" smtClean="0">
              <a:solidFill>
                <a:srgbClr val="365F91"/>
              </a:solidFill>
              <a:latin typeface="Calibri" panose="020F0502020204030204" pitchFamily="34" charset="0"/>
              <a:ea typeface="Calibri" panose="020F0502020204030204" pitchFamily="34" charset="0"/>
              <a:cs typeface="Times New Roman" panose="02020603050405020304" pitchFamily="18" charset="0"/>
            </a:endParaRPr>
          </a:p>
          <a:p>
            <a:pPr marL="914400" lvl="2">
              <a:lnSpc>
                <a:spcPct val="150000"/>
              </a:lnSpc>
              <a:spcBef>
                <a:spcPts val="0"/>
              </a:spcBef>
            </a:pPr>
            <a:r>
              <a:rPr lang="en-US" sz="3200" b="1" dirty="0" smtClean="0">
                <a:solidFill>
                  <a:srgbClr val="365F91"/>
                </a:solidFill>
                <a:latin typeface="Calibri" panose="020F0502020204030204" pitchFamily="34" charset="0"/>
                <a:ea typeface="Calibri" panose="020F0502020204030204" pitchFamily="34" charset="0"/>
                <a:cs typeface="Times New Roman" panose="02020603050405020304" pitchFamily="18" charset="0"/>
              </a:rPr>
              <a:t>Meetings </a:t>
            </a:r>
            <a:r>
              <a:rPr lang="en-US" sz="3200" b="1" dirty="0">
                <a:solidFill>
                  <a:srgbClr val="365F91"/>
                </a:solidFill>
                <a:latin typeface="Calibri" panose="020F0502020204030204" pitchFamily="34" charset="0"/>
                <a:ea typeface="Calibri" panose="020F0502020204030204" pitchFamily="34" charset="0"/>
                <a:cs typeface="Times New Roman" panose="02020603050405020304" pitchFamily="18" charset="0"/>
              </a:rPr>
              <a:t>This Month (5 min.)</a:t>
            </a:r>
          </a:p>
          <a:p>
            <a:pPr marL="0" marR="0" indent="0">
              <a:lnSpc>
                <a:spcPct val="150000"/>
              </a:lnSpc>
              <a:spcBef>
                <a:spcPts val="0"/>
              </a:spcBef>
              <a:spcAft>
                <a:spcPts val="0"/>
              </a:spcAft>
              <a:buNone/>
            </a:pPr>
            <a:endParaRPr lang="en-US" sz="2800" b="1" dirty="0">
              <a:solidFill>
                <a:srgbClr val="365F9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0579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grayWhite">
          <a:xfrm>
            <a:off x="0" y="33338"/>
            <a:ext cx="12192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39" name="TextBox 5"/>
          <p:cNvSpPr txBox="1">
            <a:spLocks noChangeArrowheads="1"/>
          </p:cNvSpPr>
          <p:nvPr/>
        </p:nvSpPr>
        <p:spPr bwMode="auto">
          <a:xfrm>
            <a:off x="381000" y="928688"/>
            <a:ext cx="327660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600" dirty="0">
                <a:solidFill>
                  <a:schemeClr val="bg1"/>
                </a:solidFill>
              </a:rPr>
              <a:t>User Group Meeting Notices</a:t>
            </a:r>
          </a:p>
        </p:txBody>
      </p:sp>
      <p:sp>
        <p:nvSpPr>
          <p:cNvPr id="2" name="TextBox 1"/>
          <p:cNvSpPr txBox="1"/>
          <p:nvPr/>
        </p:nvSpPr>
        <p:spPr>
          <a:xfrm>
            <a:off x="381000" y="2873375"/>
            <a:ext cx="3516313" cy="2032000"/>
          </a:xfrm>
          <a:prstGeom prst="rect">
            <a:avLst/>
          </a:prstGeom>
          <a:noFill/>
        </p:spPr>
        <p:txBody>
          <a:bodyPr>
            <a:spAutoFit/>
          </a:bodyPr>
          <a:lstStyle/>
          <a:p>
            <a:pPr>
              <a:defRPr/>
            </a:pPr>
            <a:r>
              <a:rPr lang="en-US" dirty="0">
                <a:solidFill>
                  <a:schemeClr val="bg1"/>
                </a:solidFill>
              </a:rPr>
              <a:t>For more information including agendas, maps and driving directions, go to:  </a:t>
            </a:r>
          </a:p>
          <a:p>
            <a:pPr>
              <a:defRPr/>
            </a:pPr>
            <a:endParaRPr lang="en-US" dirty="0">
              <a:solidFill>
                <a:schemeClr val="bg1"/>
              </a:solidFill>
            </a:endParaRPr>
          </a:p>
          <a:p>
            <a:pPr marL="342900" indent="-342900">
              <a:buFontTx/>
              <a:buAutoNum type="arabicPeriod"/>
              <a:defRPr/>
            </a:pPr>
            <a:r>
              <a:rPr lang="en-US" dirty="0">
                <a:solidFill>
                  <a:schemeClr val="bg1"/>
                </a:solidFill>
              </a:rPr>
              <a:t>VectorVest Views</a:t>
            </a:r>
          </a:p>
          <a:p>
            <a:pPr marL="342900" indent="-342900">
              <a:buFontTx/>
              <a:buAutoNum type="arabicPeriod"/>
              <a:defRPr/>
            </a:pPr>
            <a:r>
              <a:rPr lang="en-US" dirty="0">
                <a:solidFill>
                  <a:schemeClr val="bg1"/>
                </a:solidFill>
              </a:rPr>
              <a:t>Any Friday</a:t>
            </a:r>
          </a:p>
          <a:p>
            <a:pPr marL="342900" indent="-342900">
              <a:buFontTx/>
              <a:buAutoNum type="arabicPeriod"/>
              <a:defRPr/>
            </a:pPr>
            <a:r>
              <a:rPr lang="en-US" dirty="0">
                <a:solidFill>
                  <a:schemeClr val="bg1"/>
                </a:solidFill>
              </a:rPr>
              <a:t>User Group Section</a:t>
            </a:r>
          </a:p>
        </p:txBody>
      </p:sp>
      <p:pic>
        <p:nvPicPr>
          <p:cNvPr id="14341" name="Snagit_PPTFC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06863" y="161925"/>
            <a:ext cx="7875587" cy="654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333376"/>
      </p:ext>
    </p:extLst>
  </p:cSld>
  <p:clrMapOvr>
    <a:masterClrMapping/>
  </p:clrMapOvr>
  <p:transition spd="med">
    <p:fade/>
  </p:transition>
</p:sld>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VV Blue">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5.xml><?xml version="1.0" encoding="utf-8"?>
<a:theme xmlns:a="http://schemas.openxmlformats.org/drawingml/2006/main" name="VV Blue">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6.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9332</TotalTime>
  <Words>2468</Words>
  <Application>Microsoft Office PowerPoint</Application>
  <PresentationFormat>Widescreen</PresentationFormat>
  <Paragraphs>363</Paragraphs>
  <Slides>43</Slides>
  <Notes>20</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43</vt:i4>
      </vt:variant>
    </vt:vector>
  </HeadingPairs>
  <TitlesOfParts>
    <vt:vector size="60" baseType="lpstr">
      <vt:lpstr>Arial</vt:lpstr>
      <vt:lpstr>Calibri</vt:lpstr>
      <vt:lpstr>Calibri Light</vt:lpstr>
      <vt:lpstr>Consolas</vt:lpstr>
      <vt:lpstr>Corbel</vt:lpstr>
      <vt:lpstr>DejaVu Sans</vt:lpstr>
      <vt:lpstr>Symbol</vt:lpstr>
      <vt:lpstr>Tahoma</vt:lpstr>
      <vt:lpstr>Times New Roman</vt:lpstr>
      <vt:lpstr>Tunga</vt:lpstr>
      <vt:lpstr>Wingdings</vt:lpstr>
      <vt:lpstr>1_Office Theme</vt:lpstr>
      <vt:lpstr>2_Office Theme</vt:lpstr>
      <vt:lpstr>Office Theme</vt:lpstr>
      <vt:lpstr>1_VV Blue</vt:lpstr>
      <vt:lpstr>VV Blue</vt:lpstr>
      <vt:lpstr>Black</vt:lpstr>
      <vt:lpstr>VectorVest Canada  Online Forum  Saturday, February 6, 2016</vt:lpstr>
      <vt:lpstr>Questions? Comments.</vt:lpstr>
      <vt:lpstr>Welcome</vt:lpstr>
      <vt:lpstr>Agenda</vt:lpstr>
      <vt:lpstr>The 7-Minute Market Forecast</vt:lpstr>
      <vt:lpstr>The 7-Minute Market Forecast</vt:lpstr>
      <vt:lpstr>Join Us: Tuesday, SOTW Q&amp;A Webcast</vt:lpstr>
      <vt:lpstr>User Group News</vt:lpstr>
      <vt:lpstr>PowerPoint Presentation</vt:lpstr>
      <vt:lpstr>PowerPoint Presentation</vt:lpstr>
      <vt:lpstr>User Group News</vt:lpstr>
      <vt:lpstr>Agenda</vt:lpstr>
      <vt:lpstr>Relative Safety Driver (RSD)</vt:lpstr>
      <vt:lpstr>Background</vt:lpstr>
      <vt:lpstr>Primary Test Periods</vt:lpstr>
      <vt:lpstr>Performance Results</vt:lpstr>
      <vt:lpstr>RSD Equity Curve 2013-2015 (Ratchet Stop)</vt:lpstr>
      <vt:lpstr>RSD Equity Curve 2013-2015 (Stop –&gt; R=S)</vt:lpstr>
      <vt:lpstr>Search and Trading System</vt:lpstr>
      <vt:lpstr>Thank you</vt:lpstr>
      <vt:lpstr>Agenda</vt:lpstr>
      <vt:lpstr>VectorVest Doji – Searches Candlesticks Folder</vt:lpstr>
      <vt:lpstr>VectorVest’s Doji in Searches Candlesticks Folder</vt:lpstr>
      <vt:lpstr>PLX Found by VectorVest Doji Search</vt:lpstr>
      <vt:lpstr>PSE Index Found by VectorVest Doji Search</vt:lpstr>
      <vt:lpstr>How We Can Modify VectorVest’s Doji Search</vt:lpstr>
      <vt:lpstr>Price Decrease by 0.1% - Custom Field Builder</vt:lpstr>
      <vt:lpstr>Price Increase by 0.1% - Custom Field Builder</vt:lpstr>
      <vt:lpstr>A New Volume Custom Field</vt:lpstr>
      <vt:lpstr>A New Volume Custom Field</vt:lpstr>
      <vt:lpstr>Using a Dragonfly Doji to Signify a Trend Change</vt:lpstr>
      <vt:lpstr>Finding a Dragonfly Doji on a Trend Change</vt:lpstr>
      <vt:lpstr>Performance Graph VVC/CA Index</vt:lpstr>
      <vt:lpstr>Performance Graph TD vs. Industry Group</vt:lpstr>
      <vt:lpstr>Performance Graph TD vs. Industry Group</vt:lpstr>
      <vt:lpstr>Trending Stocks Spotlight</vt:lpstr>
      <vt:lpstr>Steps to Prepare for Breakout in Oversold Market</vt:lpstr>
      <vt:lpstr>Examples from Recent Market Turns</vt:lpstr>
      <vt:lpstr>How to Set-Up Trades in a Volatile Market</vt:lpstr>
      <vt:lpstr>How to Set-Up Trades in a Volatile Market</vt:lpstr>
      <vt:lpstr>Open Discussion</vt:lpstr>
      <vt:lpstr>Guidance</vt:lpstr>
      <vt:lpstr>Next Meeting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VectorVest Forum  Today’s Host: Steve Chappell  This meeting will start promptly at 7 PM EST.</dc:title>
  <dc:creator>Steve Chappell</dc:creator>
  <cp:lastModifiedBy>Stan Heller</cp:lastModifiedBy>
  <cp:revision>192</cp:revision>
  <cp:lastPrinted>2016-01-02T15:15:40Z</cp:lastPrinted>
  <dcterms:created xsi:type="dcterms:W3CDTF">2015-08-19T14:32:05Z</dcterms:created>
  <dcterms:modified xsi:type="dcterms:W3CDTF">2016-02-08T20:49:00Z</dcterms:modified>
</cp:coreProperties>
</file>